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95" autoAdjust="0"/>
    <p:restoredTop sz="94660"/>
  </p:normalViewPr>
  <p:slideViewPr>
    <p:cSldViewPr snapToGrid="0">
      <p:cViewPr varScale="1">
        <p:scale>
          <a:sx n="38" d="100"/>
          <a:sy n="38" d="100"/>
        </p:scale>
        <p:origin x="-106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23B44D-738C-40B1-9223-37199E763B80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8D34CD-C8F1-479D-A302-2FDB9BEE86A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699123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8D34CD-C8F1-479D-A302-2FDB9BEE86A7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076990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53651E96-093F-4C9A-8FAE-2B01417D471B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l-GR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E709DC6C-C891-4EF3-8C2B-5479A9CED5E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00264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51E96-093F-4C9A-8FAE-2B01417D471B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9DC6C-C891-4EF3-8C2B-5479A9CED5E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77150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51E96-093F-4C9A-8FAE-2B01417D471B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9DC6C-C891-4EF3-8C2B-5479A9CED5E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120059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51E96-093F-4C9A-8FAE-2B01417D471B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9DC6C-C891-4EF3-8C2B-5479A9CED5E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19760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51E96-093F-4C9A-8FAE-2B01417D471B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9DC6C-C891-4EF3-8C2B-5479A9CED5E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4928436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51E96-093F-4C9A-8FAE-2B01417D471B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9DC6C-C891-4EF3-8C2B-5479A9CED5E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0392548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51E96-093F-4C9A-8FAE-2B01417D471B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9DC6C-C891-4EF3-8C2B-5479A9CED5E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294335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51E96-093F-4C9A-8FAE-2B01417D471B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9DC6C-C891-4EF3-8C2B-5479A9CED5E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768854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51E96-093F-4C9A-8FAE-2B01417D471B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9DC6C-C891-4EF3-8C2B-5479A9CED5E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77741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51E96-093F-4C9A-8FAE-2B01417D471B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9DC6C-C891-4EF3-8C2B-5479A9CED5E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884394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51E96-093F-4C9A-8FAE-2B01417D471B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9DC6C-C891-4EF3-8C2B-5479A9CED5E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579049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51E96-093F-4C9A-8FAE-2B01417D471B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9DC6C-C891-4EF3-8C2B-5479A9CED5E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393656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51E96-093F-4C9A-8FAE-2B01417D471B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9DC6C-C891-4EF3-8C2B-5479A9CED5E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14714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51E96-093F-4C9A-8FAE-2B01417D471B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9DC6C-C891-4EF3-8C2B-5479A9CED5E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366854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51E96-093F-4C9A-8FAE-2B01417D471B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9DC6C-C891-4EF3-8C2B-5479A9CED5E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08143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51E96-093F-4C9A-8FAE-2B01417D471B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9DC6C-C891-4EF3-8C2B-5479A9CED5E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61386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51E96-093F-4C9A-8FAE-2B01417D471B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9DC6C-C891-4EF3-8C2B-5479A9CED5E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80667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3651E96-093F-4C9A-8FAE-2B01417D471B}" type="datetimeFigureOut">
              <a:rPr lang="el-GR" smtClean="0"/>
              <a:pPr/>
              <a:t>19/5/2026</a:t>
            </a:fld>
            <a:endParaRPr lang="el-GR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E709DC6C-C891-4EF3-8C2B-5479A9CED5E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63919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BF4AD4EA-52FC-92F8-07F3-61AFC06D07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6849" y="1071418"/>
            <a:ext cx="7766936" cy="2518024"/>
          </a:xfrm>
        </p:spPr>
        <p:txBody>
          <a:bodyPr>
            <a:normAutofit fontScale="90000"/>
          </a:bodyPr>
          <a:lstStyle/>
          <a:p>
            <a:pPr algn="ctr"/>
            <a:r>
              <a:rPr lang="el-GR" b="1" dirty="0"/>
              <a:t>ΠΡΟΓΡΑΜΜΑ ΣΧΟΛΙΚΗΣ ΔΙΑΜΕΣΟΛΑΒΗΣΗΣ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C8C7242-2565-9EB0-FFB1-2FEC9769FF4E}"/>
              </a:ext>
            </a:extLst>
          </p:cNvPr>
          <p:cNvSpPr txBox="1"/>
          <p:nvPr/>
        </p:nvSpPr>
        <p:spPr>
          <a:xfrm>
            <a:off x="2065444" y="4082473"/>
            <a:ext cx="5929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chemeClr val="bg1"/>
                </a:solidFill>
              </a:rPr>
              <a:t>Αποτίμηση του προγράμματος από τους μαθητές του Δ1 τμήματος του 56</a:t>
            </a:r>
            <a:r>
              <a:rPr lang="el-GR" b="1" baseline="30000" dirty="0">
                <a:solidFill>
                  <a:schemeClr val="bg1"/>
                </a:solidFill>
              </a:rPr>
              <a:t>ο</a:t>
            </a:r>
            <a:r>
              <a:rPr lang="el-GR" b="1" dirty="0">
                <a:solidFill>
                  <a:schemeClr val="bg1"/>
                </a:solidFill>
              </a:rPr>
              <a:t> Δ.Σ. Πατρών</a:t>
            </a:r>
          </a:p>
        </p:txBody>
      </p:sp>
    </p:spTree>
    <p:extLst>
      <p:ext uri="{BB962C8B-B14F-4D97-AF65-F5344CB8AC3E}">
        <p14:creationId xmlns:p14="http://schemas.microsoft.com/office/powerpoint/2010/main" xmlns="" val="4243473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Γράφημα απάντησης φορμών. Τίτλος ερωτήματος: 1. Πόσο συχνά συμμετέχετε στο πρόγραμμα σχολικής διαμεσολάβησης.. Αριθμός απαντήσεων: 17 απαντήσεις.">
            <a:extLst>
              <a:ext uri="{FF2B5EF4-FFF2-40B4-BE49-F238E27FC236}">
                <a16:creationId xmlns:a16="http://schemas.microsoft.com/office/drawing/2014/main" xmlns="" id="{D7F30F90-4414-91A9-9BD4-0460FFE30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726" y="2309091"/>
            <a:ext cx="10076873" cy="454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11013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Γράφημα απάντησης φορμών. Τίτλος ερωτήματος: 2.    Πόσο εύκολο ήταν να συμμετάσχετε στο πρόγραμμα;. Αριθμός απαντήσεων: 17 απαντήσεις.">
            <a:extLst>
              <a:ext uri="{FF2B5EF4-FFF2-40B4-BE49-F238E27FC236}">
                <a16:creationId xmlns:a16="http://schemas.microsoft.com/office/drawing/2014/main" xmlns="" id="{FF7176CE-26F5-C682-D808-6F723D1CE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7163" y="2355273"/>
            <a:ext cx="11231418" cy="424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01543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Γράφημα απάντησης φορμών. Τίτλος ερωτήματος: 3.    Σε ποιο βαθμό νιώθετε ότι ο/η διαμεσολαβητής/τρια σας βοήθησε να λύσετε προβλήματα που είχατε με άλλους μαθητές;. Αριθμός απαντήσεων: 15 απαντήσεις.">
            <a:extLst>
              <a:ext uri="{FF2B5EF4-FFF2-40B4-BE49-F238E27FC236}">
                <a16:creationId xmlns:a16="http://schemas.microsoft.com/office/drawing/2014/main" xmlns="" id="{4D359D25-8AFD-5EF8-1FA4-BF2F61246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055" y="2392218"/>
            <a:ext cx="10954327" cy="446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349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Γράφημα απάντησης φορμών. Τίτλος ερωτήματος: 4.    Σας βοήθησε το πρόγραμμα να κατανοήσετε πώς να επιλύετε τις διαφωνίες με άλλους μαθητές;. Αριθμός απαντήσεων: 17 απαντήσεις.">
            <a:extLst>
              <a:ext uri="{FF2B5EF4-FFF2-40B4-BE49-F238E27FC236}">
                <a16:creationId xmlns:a16="http://schemas.microsoft.com/office/drawing/2014/main" xmlns="" id="{E98C36CE-49AE-C7DB-D55E-C64136B4F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291" y="2346036"/>
            <a:ext cx="10935854" cy="419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59417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Γράφημα απάντησης φορμών. Τίτλος ερωτήματος: 5.    Πόσο πιστεύετε ότι το πρόγραμμα σχολικής διαμεσολάβησης έχει βοηθήσει στη βελτίωση των σχέσεων σας με τους συμμαθητές σας;. Αριθμός απαντήσεων: 17 απαντήσεις.">
            <a:extLst>
              <a:ext uri="{FF2B5EF4-FFF2-40B4-BE49-F238E27FC236}">
                <a16:creationId xmlns:a16="http://schemas.microsoft.com/office/drawing/2014/main" xmlns="" id="{94C4A137-0C39-D892-15D7-721D17EE5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7927" y="2272147"/>
            <a:ext cx="11055927" cy="446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62393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Γράφημα απάντησης φορμών. Τίτλος ερωτήματος: 6.    Πώς νιώθετε για τη δυνατότητα να λύνετε τις συγκρούσεις μόνοι σας, χρησιμοποιώντας όσα μάθατε στο πρόγραμμα;. Αριθμός απαντήσεων: 17 απαντήσεις.">
            <a:extLst>
              <a:ext uri="{FF2B5EF4-FFF2-40B4-BE49-F238E27FC236}">
                <a16:creationId xmlns:a16="http://schemas.microsoft.com/office/drawing/2014/main" xmlns="" id="{861E8BF4-CFB7-0451-BFF6-C724441F7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000" y="2401455"/>
            <a:ext cx="9753600" cy="422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30361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Γράφημα απάντησης φορμών. Τίτλος ερωτήματος: 7. Ποιες από τις παρακάτω δεξιότητες νομίζετε ότι έχετε αναπτύξει μέσω του προγράμματος σχολικής διαμεσολάβησης; &#10;(Μπορείτε να επιλέξετε περισσότερες από μία επιλογές). Αριθμός απαντήσεων: 16 απαντήσεις.">
            <a:extLst>
              <a:ext uri="{FF2B5EF4-FFF2-40B4-BE49-F238E27FC236}">
                <a16:creationId xmlns:a16="http://schemas.microsoft.com/office/drawing/2014/main" xmlns="" id="{683FFC4B-09D3-187C-1685-BD7C70D2C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837" y="2392219"/>
            <a:ext cx="10104581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03226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ίθουσα συσκέψεων &quot;Ιόν&quot;">
  <a:themeElements>
    <a:clrScheme name="Αίθουσα συσκέψεων &quot;Ιόν&quot;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Αίθουσα συσκέψεων &quot;Ιόν&quot;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Αίθουσα συσκέψεων &quot;Ιόν&quot;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F1C4790-FE3C-4020-8CA7-00621DA7BBBC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56</TotalTime>
  <Words>18</Words>
  <Application>Microsoft Office PowerPoint</Application>
  <PresentationFormat>Custom</PresentationFormat>
  <Paragraphs>3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Αίθουσα συσκέψεων "Ιόν"</vt:lpstr>
      <vt:lpstr>ΠΡΟΓΡΑΜΜΑ ΣΧΟΛΙΚΗΣ ΔΙΑΜΕΣΟΛΑΒΗΣΗΣ 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ΠΡΟΓΡΑΜΜΑ ΣΧΟΛΙΚΗΣ ΔΙΑΜΕΣΟΛΑΒΗΣΗΣ</dc:title>
  <dc:creator>ΓΕΩΡΓΙΟΣ ΚΑΤΗΝΙΩΤΗΣ</dc:creator>
  <cp:lastModifiedBy>56dim</cp:lastModifiedBy>
  <cp:revision>2</cp:revision>
  <dcterms:created xsi:type="dcterms:W3CDTF">2026-05-18T17:17:40Z</dcterms:created>
  <dcterms:modified xsi:type="dcterms:W3CDTF">2026-05-19T06:10:13Z</dcterms:modified>
</cp:coreProperties>
</file>