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58" r:id="rId10"/>
    <p:sldId id="259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F58AC-B789-44B7-B7B9-874990CC96B4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371442D-B546-4ECF-BB58-C976E2555949}">
      <dgm:prSet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• </a:t>
          </a:r>
          <a:r>
            <a:rPr lang="en-US" sz="2400" b="1" dirty="0" err="1">
              <a:solidFill>
                <a:schemeClr val="tx1"/>
              </a:solidFill>
            </a:rPr>
            <a:t>Ακούμε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ότ</a:t>
          </a:r>
          <a:r>
            <a:rPr lang="en-US" sz="2400" b="1" dirty="0">
              <a:solidFill>
                <a:schemeClr val="tx1"/>
              </a:solidFill>
            </a:rPr>
            <a:t>αν μιλάει ο άλλος.</a:t>
          </a:r>
        </a:p>
      </dgm:t>
    </dgm:pt>
    <dgm:pt modelId="{7CF8DDEC-725D-4B5D-B223-EAEFB3276BBC}" type="parTrans" cxnId="{31B96DAD-FCB9-41BC-84A4-6057CC7875B6}">
      <dgm:prSet/>
      <dgm:spPr/>
      <dgm:t>
        <a:bodyPr/>
        <a:lstStyle/>
        <a:p>
          <a:endParaRPr lang="en-US"/>
        </a:p>
      </dgm:t>
    </dgm:pt>
    <dgm:pt modelId="{529D425B-9A0E-4C32-98E1-2DFD7AEA377D}" type="sibTrans" cxnId="{31B96DAD-FCB9-41BC-84A4-6057CC7875B6}">
      <dgm:prSet/>
      <dgm:spPr/>
      <dgm:t>
        <a:bodyPr/>
        <a:lstStyle/>
        <a:p>
          <a:endParaRPr lang="en-US"/>
        </a:p>
      </dgm:t>
    </dgm:pt>
    <dgm:pt modelId="{00E8474D-AEB1-403F-9BBB-C6AAC297000D}">
      <dgm:prSet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• </a:t>
          </a:r>
          <a:r>
            <a:rPr lang="en-US" sz="2400" b="1" dirty="0" err="1">
              <a:solidFill>
                <a:schemeClr val="tx1"/>
              </a:solidFill>
            </a:rPr>
            <a:t>Μοιρ</a:t>
          </a:r>
          <a:r>
            <a:rPr lang="en-US" sz="2400" b="1" dirty="0">
              <a:solidFill>
                <a:schemeClr val="tx1"/>
              </a:solidFill>
            </a:rPr>
            <a:t>αζόμαστε.</a:t>
          </a:r>
        </a:p>
      </dgm:t>
    </dgm:pt>
    <dgm:pt modelId="{32FED858-9FA9-433E-96BE-7E9B1A8C4C70}" type="parTrans" cxnId="{A11AEAA6-2329-4E88-8B28-B30DC1EAC891}">
      <dgm:prSet/>
      <dgm:spPr/>
      <dgm:t>
        <a:bodyPr/>
        <a:lstStyle/>
        <a:p>
          <a:endParaRPr lang="en-US"/>
        </a:p>
      </dgm:t>
    </dgm:pt>
    <dgm:pt modelId="{4D2D3591-603E-43E5-A03D-C0DCBD406959}" type="sibTrans" cxnId="{A11AEAA6-2329-4E88-8B28-B30DC1EAC891}">
      <dgm:prSet/>
      <dgm:spPr/>
      <dgm:t>
        <a:bodyPr/>
        <a:lstStyle/>
        <a:p>
          <a:endParaRPr lang="en-US"/>
        </a:p>
      </dgm:t>
    </dgm:pt>
    <dgm:pt modelId="{2870E8C7-444D-45FB-8FAD-85F3D0EC344C}">
      <dgm:prSet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• </a:t>
          </a:r>
          <a:r>
            <a:rPr lang="en-US" sz="2400" b="1" dirty="0" err="1">
              <a:solidFill>
                <a:schemeClr val="tx1"/>
              </a:solidFill>
            </a:rPr>
            <a:t>Δεν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κοροϊδεύουμε</a:t>
          </a:r>
          <a:r>
            <a:rPr lang="en-US" sz="2400" b="1" dirty="0">
              <a:solidFill>
                <a:schemeClr val="tx1"/>
              </a:solidFill>
            </a:rPr>
            <a:t>.</a:t>
          </a:r>
        </a:p>
      </dgm:t>
    </dgm:pt>
    <dgm:pt modelId="{FD106ACE-6487-4F1A-A094-B6D836022C02}" type="parTrans" cxnId="{23E8FB5E-5989-470E-8192-AA4263A7B35D}">
      <dgm:prSet/>
      <dgm:spPr/>
      <dgm:t>
        <a:bodyPr/>
        <a:lstStyle/>
        <a:p>
          <a:endParaRPr lang="en-US"/>
        </a:p>
      </dgm:t>
    </dgm:pt>
    <dgm:pt modelId="{5AB182FD-D5C6-40FF-9374-605E7E1826C1}" type="sibTrans" cxnId="{23E8FB5E-5989-470E-8192-AA4263A7B35D}">
      <dgm:prSet/>
      <dgm:spPr/>
      <dgm:t>
        <a:bodyPr/>
        <a:lstStyle/>
        <a:p>
          <a:endParaRPr lang="en-US"/>
        </a:p>
      </dgm:t>
    </dgm:pt>
    <dgm:pt modelId="{FFD84685-D429-47A5-B855-1C72D6D74AE8}">
      <dgm:prSet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• </a:t>
          </a:r>
          <a:r>
            <a:rPr lang="en-US" sz="2400" b="1" dirty="0" err="1">
              <a:solidFill>
                <a:schemeClr val="tx1"/>
              </a:solidFill>
            </a:rPr>
            <a:t>Βοηθάμε</a:t>
          </a:r>
          <a:r>
            <a:rPr lang="en-US" sz="2400" b="1" dirty="0">
              <a:solidFill>
                <a:schemeClr val="tx1"/>
              </a:solidFill>
            </a:rPr>
            <a:t> όπ</a:t>
          </a:r>
          <a:r>
            <a:rPr lang="en-US" sz="2400" b="1" dirty="0" err="1">
              <a:solidFill>
                <a:schemeClr val="tx1"/>
              </a:solidFill>
            </a:rPr>
            <a:t>οιον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δυσκολεύετ</a:t>
          </a:r>
          <a:r>
            <a:rPr lang="en-US" sz="2400" b="1" dirty="0">
              <a:solidFill>
                <a:schemeClr val="tx1"/>
              </a:solidFill>
            </a:rPr>
            <a:t>αι.</a:t>
          </a:r>
        </a:p>
      </dgm:t>
    </dgm:pt>
    <dgm:pt modelId="{0F757F0E-45FE-47C9-859C-7DC06A0DC8D5}" type="parTrans" cxnId="{601ED9CC-1DBC-4B72-A913-47995C30D0BD}">
      <dgm:prSet/>
      <dgm:spPr/>
      <dgm:t>
        <a:bodyPr/>
        <a:lstStyle/>
        <a:p>
          <a:endParaRPr lang="en-US"/>
        </a:p>
      </dgm:t>
    </dgm:pt>
    <dgm:pt modelId="{EA48D198-E7EE-4D90-A8A0-2647726C58FF}" type="sibTrans" cxnId="{601ED9CC-1DBC-4B72-A913-47995C30D0BD}">
      <dgm:prSet/>
      <dgm:spPr/>
      <dgm:t>
        <a:bodyPr/>
        <a:lstStyle/>
        <a:p>
          <a:endParaRPr lang="en-US"/>
        </a:p>
      </dgm:t>
    </dgm:pt>
    <dgm:pt modelId="{A1CF9FAF-F35B-4EA3-8A9C-1C7CCDBFC0C5}">
      <dgm:prSet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• </a:t>
          </a:r>
          <a:r>
            <a:rPr lang="en-US" sz="2400" b="1" dirty="0" err="1">
              <a:solidFill>
                <a:schemeClr val="tx1"/>
              </a:solidFill>
            </a:rPr>
            <a:t>Περιμένουμε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τη</a:t>
          </a:r>
          <a:r>
            <a:rPr lang="en-US" sz="2400" b="1" dirty="0">
              <a:solidFill>
                <a:schemeClr val="tx1"/>
              </a:solidFill>
            </a:rPr>
            <a:t> </a:t>
          </a:r>
          <a:r>
            <a:rPr lang="en-US" sz="2400" b="1" dirty="0" err="1">
              <a:solidFill>
                <a:schemeClr val="tx1"/>
              </a:solidFill>
            </a:rPr>
            <a:t>σειρά</a:t>
          </a:r>
          <a:r>
            <a:rPr lang="en-US" sz="2400" b="1" dirty="0">
              <a:solidFill>
                <a:schemeClr val="tx1"/>
              </a:solidFill>
            </a:rPr>
            <a:t> μας.</a:t>
          </a:r>
        </a:p>
      </dgm:t>
    </dgm:pt>
    <dgm:pt modelId="{802BE145-654F-4467-97F5-53453A06A065}" type="parTrans" cxnId="{4E34CA8C-F428-4155-8CCE-C2AF7FAAEDC8}">
      <dgm:prSet/>
      <dgm:spPr/>
      <dgm:t>
        <a:bodyPr/>
        <a:lstStyle/>
        <a:p>
          <a:endParaRPr lang="en-US"/>
        </a:p>
      </dgm:t>
    </dgm:pt>
    <dgm:pt modelId="{C00E9EC9-C591-438F-A8D4-8C5A67E2F7C9}" type="sibTrans" cxnId="{4E34CA8C-F428-4155-8CCE-C2AF7FAAEDC8}">
      <dgm:prSet/>
      <dgm:spPr/>
      <dgm:t>
        <a:bodyPr/>
        <a:lstStyle/>
        <a:p>
          <a:endParaRPr lang="en-US"/>
        </a:p>
      </dgm:t>
    </dgm:pt>
    <dgm:pt modelId="{80780B6E-26D5-463D-9F29-72605299260D}" type="pres">
      <dgm:prSet presAssocID="{B9CF58AC-B789-44B7-B7B9-874990CC96B4}" presName="linear" presStyleCnt="0">
        <dgm:presLayoutVars>
          <dgm:dir/>
          <dgm:animLvl val="lvl"/>
          <dgm:resizeHandles val="exact"/>
        </dgm:presLayoutVars>
      </dgm:prSet>
      <dgm:spPr/>
    </dgm:pt>
    <dgm:pt modelId="{153FE2F6-95CB-433C-B886-BEA88ED1124D}" type="pres">
      <dgm:prSet presAssocID="{4371442D-B546-4ECF-BB58-C976E2555949}" presName="parentLin" presStyleCnt="0"/>
      <dgm:spPr/>
    </dgm:pt>
    <dgm:pt modelId="{42A8B3B6-8DB0-46B5-A897-918E22308DE7}" type="pres">
      <dgm:prSet presAssocID="{4371442D-B546-4ECF-BB58-C976E2555949}" presName="parentLeftMargin" presStyleLbl="node1" presStyleIdx="0" presStyleCnt="5"/>
      <dgm:spPr/>
    </dgm:pt>
    <dgm:pt modelId="{F6D655A8-A7F9-4ECA-9146-1C6308F31F3C}" type="pres">
      <dgm:prSet presAssocID="{4371442D-B546-4ECF-BB58-C976E2555949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38DD8FD-E1BB-4A1C-B49E-D86B2D291E5B}" type="pres">
      <dgm:prSet presAssocID="{4371442D-B546-4ECF-BB58-C976E2555949}" presName="negativeSpace" presStyleCnt="0"/>
      <dgm:spPr/>
    </dgm:pt>
    <dgm:pt modelId="{2DFE8CD6-945D-4AED-A2F4-BABB82D2FEB6}" type="pres">
      <dgm:prSet presAssocID="{4371442D-B546-4ECF-BB58-C976E2555949}" presName="childText" presStyleLbl="conFgAcc1" presStyleIdx="0" presStyleCnt="5">
        <dgm:presLayoutVars>
          <dgm:bulletEnabled val="1"/>
        </dgm:presLayoutVars>
      </dgm:prSet>
      <dgm:spPr/>
    </dgm:pt>
    <dgm:pt modelId="{13731702-8653-4AD7-8034-6540196FF697}" type="pres">
      <dgm:prSet presAssocID="{529D425B-9A0E-4C32-98E1-2DFD7AEA377D}" presName="spaceBetweenRectangles" presStyleCnt="0"/>
      <dgm:spPr/>
    </dgm:pt>
    <dgm:pt modelId="{E9C159F5-FE5C-4EE8-BACB-BB47306FEA56}" type="pres">
      <dgm:prSet presAssocID="{00E8474D-AEB1-403F-9BBB-C6AAC297000D}" presName="parentLin" presStyleCnt="0"/>
      <dgm:spPr/>
    </dgm:pt>
    <dgm:pt modelId="{5DECCB23-744A-4BAD-BCEA-B45BF32BCBD0}" type="pres">
      <dgm:prSet presAssocID="{00E8474D-AEB1-403F-9BBB-C6AAC297000D}" presName="parentLeftMargin" presStyleLbl="node1" presStyleIdx="0" presStyleCnt="5"/>
      <dgm:spPr/>
    </dgm:pt>
    <dgm:pt modelId="{3EDB04D1-7C13-4D62-AB1F-93A595B9AB8C}" type="pres">
      <dgm:prSet presAssocID="{00E8474D-AEB1-403F-9BBB-C6AAC297000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285802A-9A0C-43E6-A675-6DCA3B8C79FE}" type="pres">
      <dgm:prSet presAssocID="{00E8474D-AEB1-403F-9BBB-C6AAC297000D}" presName="negativeSpace" presStyleCnt="0"/>
      <dgm:spPr/>
    </dgm:pt>
    <dgm:pt modelId="{166F911E-5BAC-4D3B-BAB0-9195AFB6035B}" type="pres">
      <dgm:prSet presAssocID="{00E8474D-AEB1-403F-9BBB-C6AAC297000D}" presName="childText" presStyleLbl="conFgAcc1" presStyleIdx="1" presStyleCnt="5">
        <dgm:presLayoutVars>
          <dgm:bulletEnabled val="1"/>
        </dgm:presLayoutVars>
      </dgm:prSet>
      <dgm:spPr/>
    </dgm:pt>
    <dgm:pt modelId="{451A3D13-75E4-4B50-93C2-860DCD03860D}" type="pres">
      <dgm:prSet presAssocID="{4D2D3591-603E-43E5-A03D-C0DCBD406959}" presName="spaceBetweenRectangles" presStyleCnt="0"/>
      <dgm:spPr/>
    </dgm:pt>
    <dgm:pt modelId="{523024C8-EF1D-4D51-B428-C82A24E2001F}" type="pres">
      <dgm:prSet presAssocID="{2870E8C7-444D-45FB-8FAD-85F3D0EC344C}" presName="parentLin" presStyleCnt="0"/>
      <dgm:spPr/>
    </dgm:pt>
    <dgm:pt modelId="{7C449481-05BF-4472-A7CC-64F0F1E4670E}" type="pres">
      <dgm:prSet presAssocID="{2870E8C7-444D-45FB-8FAD-85F3D0EC344C}" presName="parentLeftMargin" presStyleLbl="node1" presStyleIdx="1" presStyleCnt="5"/>
      <dgm:spPr/>
    </dgm:pt>
    <dgm:pt modelId="{43F45651-85FA-4F9C-8FA7-9726AE8FC800}" type="pres">
      <dgm:prSet presAssocID="{2870E8C7-444D-45FB-8FAD-85F3D0EC344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110F50B-494A-4E46-8F35-4F005109A602}" type="pres">
      <dgm:prSet presAssocID="{2870E8C7-444D-45FB-8FAD-85F3D0EC344C}" presName="negativeSpace" presStyleCnt="0"/>
      <dgm:spPr/>
    </dgm:pt>
    <dgm:pt modelId="{50EA165E-DA9B-4EC9-A76A-294E59FB3720}" type="pres">
      <dgm:prSet presAssocID="{2870E8C7-444D-45FB-8FAD-85F3D0EC344C}" presName="childText" presStyleLbl="conFgAcc1" presStyleIdx="2" presStyleCnt="5">
        <dgm:presLayoutVars>
          <dgm:bulletEnabled val="1"/>
        </dgm:presLayoutVars>
      </dgm:prSet>
      <dgm:spPr/>
    </dgm:pt>
    <dgm:pt modelId="{8AE7FC10-B0FE-4CAF-A80F-6D61A478B4BC}" type="pres">
      <dgm:prSet presAssocID="{5AB182FD-D5C6-40FF-9374-605E7E1826C1}" presName="spaceBetweenRectangles" presStyleCnt="0"/>
      <dgm:spPr/>
    </dgm:pt>
    <dgm:pt modelId="{BC3933F6-E598-4F9E-A6CC-77B49D2A5C9A}" type="pres">
      <dgm:prSet presAssocID="{FFD84685-D429-47A5-B855-1C72D6D74AE8}" presName="parentLin" presStyleCnt="0"/>
      <dgm:spPr/>
    </dgm:pt>
    <dgm:pt modelId="{01661600-FC4F-41CA-A001-7FC9467E882F}" type="pres">
      <dgm:prSet presAssocID="{FFD84685-D429-47A5-B855-1C72D6D74AE8}" presName="parentLeftMargin" presStyleLbl="node1" presStyleIdx="2" presStyleCnt="5"/>
      <dgm:spPr/>
    </dgm:pt>
    <dgm:pt modelId="{310D10BA-601F-4F70-A139-211A6D943A7F}" type="pres">
      <dgm:prSet presAssocID="{FFD84685-D429-47A5-B855-1C72D6D74AE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1AF902F-FAD9-4E7E-B955-337C0C694BF3}" type="pres">
      <dgm:prSet presAssocID="{FFD84685-D429-47A5-B855-1C72D6D74AE8}" presName="negativeSpace" presStyleCnt="0"/>
      <dgm:spPr/>
    </dgm:pt>
    <dgm:pt modelId="{404718AE-4763-4F02-AB94-CCF709171CA9}" type="pres">
      <dgm:prSet presAssocID="{FFD84685-D429-47A5-B855-1C72D6D74AE8}" presName="childText" presStyleLbl="conFgAcc1" presStyleIdx="3" presStyleCnt="5">
        <dgm:presLayoutVars>
          <dgm:bulletEnabled val="1"/>
        </dgm:presLayoutVars>
      </dgm:prSet>
      <dgm:spPr/>
    </dgm:pt>
    <dgm:pt modelId="{036E8683-2829-4BAC-87EA-BDEEFBE88F7D}" type="pres">
      <dgm:prSet presAssocID="{EA48D198-E7EE-4D90-A8A0-2647726C58FF}" presName="spaceBetweenRectangles" presStyleCnt="0"/>
      <dgm:spPr/>
    </dgm:pt>
    <dgm:pt modelId="{50B8AEB6-A836-47F8-8722-E7CE7E0FF9DC}" type="pres">
      <dgm:prSet presAssocID="{A1CF9FAF-F35B-4EA3-8A9C-1C7CCDBFC0C5}" presName="parentLin" presStyleCnt="0"/>
      <dgm:spPr/>
    </dgm:pt>
    <dgm:pt modelId="{B1936C7E-74C7-4B5C-AD0D-5AF15D9A9163}" type="pres">
      <dgm:prSet presAssocID="{A1CF9FAF-F35B-4EA3-8A9C-1C7CCDBFC0C5}" presName="parentLeftMargin" presStyleLbl="node1" presStyleIdx="3" presStyleCnt="5"/>
      <dgm:spPr/>
    </dgm:pt>
    <dgm:pt modelId="{A7B3BD5C-DA1E-4C35-A09D-8BC758ACCD40}" type="pres">
      <dgm:prSet presAssocID="{A1CF9FAF-F35B-4EA3-8A9C-1C7CCDBFC0C5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1D41F833-B300-4A7D-857F-C4BC109BCEA4}" type="pres">
      <dgm:prSet presAssocID="{A1CF9FAF-F35B-4EA3-8A9C-1C7CCDBFC0C5}" presName="negativeSpace" presStyleCnt="0"/>
      <dgm:spPr/>
    </dgm:pt>
    <dgm:pt modelId="{D95DD97F-5920-408B-9BDB-4065611BA9E5}" type="pres">
      <dgm:prSet presAssocID="{A1CF9FAF-F35B-4EA3-8A9C-1C7CCDBFC0C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FAA470E-5DD2-4B94-A2F3-D71ACCFFD8D9}" type="presOf" srcId="{4371442D-B546-4ECF-BB58-C976E2555949}" destId="{F6D655A8-A7F9-4ECA-9146-1C6308F31F3C}" srcOrd="1" destOrd="0" presId="urn:microsoft.com/office/officeart/2005/8/layout/list1"/>
    <dgm:cxn modelId="{FB28CA10-647B-4CCE-B3F6-591AB5932D54}" type="presOf" srcId="{2870E8C7-444D-45FB-8FAD-85F3D0EC344C}" destId="{7C449481-05BF-4472-A7CC-64F0F1E4670E}" srcOrd="0" destOrd="0" presId="urn:microsoft.com/office/officeart/2005/8/layout/list1"/>
    <dgm:cxn modelId="{E40A8728-8241-45AC-812A-5BA6030351D9}" type="presOf" srcId="{2870E8C7-444D-45FB-8FAD-85F3D0EC344C}" destId="{43F45651-85FA-4F9C-8FA7-9726AE8FC800}" srcOrd="1" destOrd="0" presId="urn:microsoft.com/office/officeart/2005/8/layout/list1"/>
    <dgm:cxn modelId="{23E8FB5E-5989-470E-8192-AA4263A7B35D}" srcId="{B9CF58AC-B789-44B7-B7B9-874990CC96B4}" destId="{2870E8C7-444D-45FB-8FAD-85F3D0EC344C}" srcOrd="2" destOrd="0" parTransId="{FD106ACE-6487-4F1A-A094-B6D836022C02}" sibTransId="{5AB182FD-D5C6-40FF-9374-605E7E1826C1}"/>
    <dgm:cxn modelId="{9DE6E965-4461-4E91-B3BD-2EE13332AE4F}" type="presOf" srcId="{FFD84685-D429-47A5-B855-1C72D6D74AE8}" destId="{310D10BA-601F-4F70-A139-211A6D943A7F}" srcOrd="1" destOrd="0" presId="urn:microsoft.com/office/officeart/2005/8/layout/list1"/>
    <dgm:cxn modelId="{C9F6F867-0094-4633-B8B5-D4C6A13158B6}" type="presOf" srcId="{4371442D-B546-4ECF-BB58-C976E2555949}" destId="{42A8B3B6-8DB0-46B5-A897-918E22308DE7}" srcOrd="0" destOrd="0" presId="urn:microsoft.com/office/officeart/2005/8/layout/list1"/>
    <dgm:cxn modelId="{D2155C54-777C-4802-801C-AFE34C7400D1}" type="presOf" srcId="{00E8474D-AEB1-403F-9BBB-C6AAC297000D}" destId="{3EDB04D1-7C13-4D62-AB1F-93A595B9AB8C}" srcOrd="1" destOrd="0" presId="urn:microsoft.com/office/officeart/2005/8/layout/list1"/>
    <dgm:cxn modelId="{8D6F128A-E227-46D9-B741-3E60220F7A0C}" type="presOf" srcId="{B9CF58AC-B789-44B7-B7B9-874990CC96B4}" destId="{80780B6E-26D5-463D-9F29-72605299260D}" srcOrd="0" destOrd="0" presId="urn:microsoft.com/office/officeart/2005/8/layout/list1"/>
    <dgm:cxn modelId="{4E34CA8C-F428-4155-8CCE-C2AF7FAAEDC8}" srcId="{B9CF58AC-B789-44B7-B7B9-874990CC96B4}" destId="{A1CF9FAF-F35B-4EA3-8A9C-1C7CCDBFC0C5}" srcOrd="4" destOrd="0" parTransId="{802BE145-654F-4467-97F5-53453A06A065}" sibTransId="{C00E9EC9-C591-438F-A8D4-8C5A67E2F7C9}"/>
    <dgm:cxn modelId="{A11AEAA6-2329-4E88-8B28-B30DC1EAC891}" srcId="{B9CF58AC-B789-44B7-B7B9-874990CC96B4}" destId="{00E8474D-AEB1-403F-9BBB-C6AAC297000D}" srcOrd="1" destOrd="0" parTransId="{32FED858-9FA9-433E-96BE-7E9B1A8C4C70}" sibTransId="{4D2D3591-603E-43E5-A03D-C0DCBD406959}"/>
    <dgm:cxn modelId="{31B96DAD-FCB9-41BC-84A4-6057CC7875B6}" srcId="{B9CF58AC-B789-44B7-B7B9-874990CC96B4}" destId="{4371442D-B546-4ECF-BB58-C976E2555949}" srcOrd="0" destOrd="0" parTransId="{7CF8DDEC-725D-4B5D-B223-EAEFB3276BBC}" sibTransId="{529D425B-9A0E-4C32-98E1-2DFD7AEA377D}"/>
    <dgm:cxn modelId="{8C8341BA-41E4-4F41-9FBA-8F0B42252888}" type="presOf" srcId="{A1CF9FAF-F35B-4EA3-8A9C-1C7CCDBFC0C5}" destId="{A7B3BD5C-DA1E-4C35-A09D-8BC758ACCD40}" srcOrd="1" destOrd="0" presId="urn:microsoft.com/office/officeart/2005/8/layout/list1"/>
    <dgm:cxn modelId="{06637BBA-380A-4A14-8BCB-72ABC7F58559}" type="presOf" srcId="{FFD84685-D429-47A5-B855-1C72D6D74AE8}" destId="{01661600-FC4F-41CA-A001-7FC9467E882F}" srcOrd="0" destOrd="0" presId="urn:microsoft.com/office/officeart/2005/8/layout/list1"/>
    <dgm:cxn modelId="{601ED9CC-1DBC-4B72-A913-47995C30D0BD}" srcId="{B9CF58AC-B789-44B7-B7B9-874990CC96B4}" destId="{FFD84685-D429-47A5-B855-1C72D6D74AE8}" srcOrd="3" destOrd="0" parTransId="{0F757F0E-45FE-47C9-859C-7DC06A0DC8D5}" sibTransId="{EA48D198-E7EE-4D90-A8A0-2647726C58FF}"/>
    <dgm:cxn modelId="{AD77D7D0-322D-4BD2-82D5-014D420EA3B1}" type="presOf" srcId="{A1CF9FAF-F35B-4EA3-8A9C-1C7CCDBFC0C5}" destId="{B1936C7E-74C7-4B5C-AD0D-5AF15D9A9163}" srcOrd="0" destOrd="0" presId="urn:microsoft.com/office/officeart/2005/8/layout/list1"/>
    <dgm:cxn modelId="{3F688FF6-6A87-48B4-999C-C9964E57764D}" type="presOf" srcId="{00E8474D-AEB1-403F-9BBB-C6AAC297000D}" destId="{5DECCB23-744A-4BAD-BCEA-B45BF32BCBD0}" srcOrd="0" destOrd="0" presId="urn:microsoft.com/office/officeart/2005/8/layout/list1"/>
    <dgm:cxn modelId="{E28C6308-0EAD-4621-A430-C35291985D8A}" type="presParOf" srcId="{80780B6E-26D5-463D-9F29-72605299260D}" destId="{153FE2F6-95CB-433C-B886-BEA88ED1124D}" srcOrd="0" destOrd="0" presId="urn:microsoft.com/office/officeart/2005/8/layout/list1"/>
    <dgm:cxn modelId="{DD10E807-FC76-4000-B422-DB8950E9211D}" type="presParOf" srcId="{153FE2F6-95CB-433C-B886-BEA88ED1124D}" destId="{42A8B3B6-8DB0-46B5-A897-918E22308DE7}" srcOrd="0" destOrd="0" presId="urn:microsoft.com/office/officeart/2005/8/layout/list1"/>
    <dgm:cxn modelId="{CBED9CE4-6C3F-445F-BEEB-6B663EF5390F}" type="presParOf" srcId="{153FE2F6-95CB-433C-B886-BEA88ED1124D}" destId="{F6D655A8-A7F9-4ECA-9146-1C6308F31F3C}" srcOrd="1" destOrd="0" presId="urn:microsoft.com/office/officeart/2005/8/layout/list1"/>
    <dgm:cxn modelId="{F420C4BC-31FB-4493-B265-B2EA0CD0231F}" type="presParOf" srcId="{80780B6E-26D5-463D-9F29-72605299260D}" destId="{938DD8FD-E1BB-4A1C-B49E-D86B2D291E5B}" srcOrd="1" destOrd="0" presId="urn:microsoft.com/office/officeart/2005/8/layout/list1"/>
    <dgm:cxn modelId="{E9655768-2493-43B6-8BA9-4DB4089C1AE6}" type="presParOf" srcId="{80780B6E-26D5-463D-9F29-72605299260D}" destId="{2DFE8CD6-945D-4AED-A2F4-BABB82D2FEB6}" srcOrd="2" destOrd="0" presId="urn:microsoft.com/office/officeart/2005/8/layout/list1"/>
    <dgm:cxn modelId="{839C8FDE-4BD0-4C26-BC3A-72431D1550FA}" type="presParOf" srcId="{80780B6E-26D5-463D-9F29-72605299260D}" destId="{13731702-8653-4AD7-8034-6540196FF697}" srcOrd="3" destOrd="0" presId="urn:microsoft.com/office/officeart/2005/8/layout/list1"/>
    <dgm:cxn modelId="{5D8A05E4-517D-4A80-AE6F-0C24A3079D7B}" type="presParOf" srcId="{80780B6E-26D5-463D-9F29-72605299260D}" destId="{E9C159F5-FE5C-4EE8-BACB-BB47306FEA56}" srcOrd="4" destOrd="0" presId="urn:microsoft.com/office/officeart/2005/8/layout/list1"/>
    <dgm:cxn modelId="{142FB9A4-3765-426B-A0B5-E5DF7C8182AA}" type="presParOf" srcId="{E9C159F5-FE5C-4EE8-BACB-BB47306FEA56}" destId="{5DECCB23-744A-4BAD-BCEA-B45BF32BCBD0}" srcOrd="0" destOrd="0" presId="urn:microsoft.com/office/officeart/2005/8/layout/list1"/>
    <dgm:cxn modelId="{B288C0B9-4BE4-4DFB-A5E7-5ABFA69BDF0D}" type="presParOf" srcId="{E9C159F5-FE5C-4EE8-BACB-BB47306FEA56}" destId="{3EDB04D1-7C13-4D62-AB1F-93A595B9AB8C}" srcOrd="1" destOrd="0" presId="urn:microsoft.com/office/officeart/2005/8/layout/list1"/>
    <dgm:cxn modelId="{E190AED2-5A14-4C8B-A85D-3EE989673A2E}" type="presParOf" srcId="{80780B6E-26D5-463D-9F29-72605299260D}" destId="{B285802A-9A0C-43E6-A675-6DCA3B8C79FE}" srcOrd="5" destOrd="0" presId="urn:microsoft.com/office/officeart/2005/8/layout/list1"/>
    <dgm:cxn modelId="{9E589234-8581-4532-A342-02C78DEFE702}" type="presParOf" srcId="{80780B6E-26D5-463D-9F29-72605299260D}" destId="{166F911E-5BAC-4D3B-BAB0-9195AFB6035B}" srcOrd="6" destOrd="0" presId="urn:microsoft.com/office/officeart/2005/8/layout/list1"/>
    <dgm:cxn modelId="{1DB1E6B2-24EC-4E27-9EF5-D943A04CDEC3}" type="presParOf" srcId="{80780B6E-26D5-463D-9F29-72605299260D}" destId="{451A3D13-75E4-4B50-93C2-860DCD03860D}" srcOrd="7" destOrd="0" presId="urn:microsoft.com/office/officeart/2005/8/layout/list1"/>
    <dgm:cxn modelId="{3321254E-AAE3-48EA-8D04-E8AD975E8477}" type="presParOf" srcId="{80780B6E-26D5-463D-9F29-72605299260D}" destId="{523024C8-EF1D-4D51-B428-C82A24E2001F}" srcOrd="8" destOrd="0" presId="urn:microsoft.com/office/officeart/2005/8/layout/list1"/>
    <dgm:cxn modelId="{4FDA5E9B-5656-4005-ABCC-6B53A0A59616}" type="presParOf" srcId="{523024C8-EF1D-4D51-B428-C82A24E2001F}" destId="{7C449481-05BF-4472-A7CC-64F0F1E4670E}" srcOrd="0" destOrd="0" presId="urn:microsoft.com/office/officeart/2005/8/layout/list1"/>
    <dgm:cxn modelId="{51B1D6F7-098F-4E9C-B4E3-364C74433C3A}" type="presParOf" srcId="{523024C8-EF1D-4D51-B428-C82A24E2001F}" destId="{43F45651-85FA-4F9C-8FA7-9726AE8FC800}" srcOrd="1" destOrd="0" presId="urn:microsoft.com/office/officeart/2005/8/layout/list1"/>
    <dgm:cxn modelId="{E12A25AD-06F8-49BB-A14B-015FEA4AD8B2}" type="presParOf" srcId="{80780B6E-26D5-463D-9F29-72605299260D}" destId="{C110F50B-494A-4E46-8F35-4F005109A602}" srcOrd="9" destOrd="0" presId="urn:microsoft.com/office/officeart/2005/8/layout/list1"/>
    <dgm:cxn modelId="{AB0B967E-06AC-4320-8B2E-EE9A2CAAF1CF}" type="presParOf" srcId="{80780B6E-26D5-463D-9F29-72605299260D}" destId="{50EA165E-DA9B-4EC9-A76A-294E59FB3720}" srcOrd="10" destOrd="0" presId="urn:microsoft.com/office/officeart/2005/8/layout/list1"/>
    <dgm:cxn modelId="{2389BDAC-81DA-4017-964C-988502ADCBCA}" type="presParOf" srcId="{80780B6E-26D5-463D-9F29-72605299260D}" destId="{8AE7FC10-B0FE-4CAF-A80F-6D61A478B4BC}" srcOrd="11" destOrd="0" presId="urn:microsoft.com/office/officeart/2005/8/layout/list1"/>
    <dgm:cxn modelId="{7A5CA8D6-68E2-4993-B09E-BA7B0F0FA269}" type="presParOf" srcId="{80780B6E-26D5-463D-9F29-72605299260D}" destId="{BC3933F6-E598-4F9E-A6CC-77B49D2A5C9A}" srcOrd="12" destOrd="0" presId="urn:microsoft.com/office/officeart/2005/8/layout/list1"/>
    <dgm:cxn modelId="{945797E9-DE99-45B2-8DDD-F1B96E976D21}" type="presParOf" srcId="{BC3933F6-E598-4F9E-A6CC-77B49D2A5C9A}" destId="{01661600-FC4F-41CA-A001-7FC9467E882F}" srcOrd="0" destOrd="0" presId="urn:microsoft.com/office/officeart/2005/8/layout/list1"/>
    <dgm:cxn modelId="{A07B10D4-A615-43AF-97EB-1457EE5D626F}" type="presParOf" srcId="{BC3933F6-E598-4F9E-A6CC-77B49D2A5C9A}" destId="{310D10BA-601F-4F70-A139-211A6D943A7F}" srcOrd="1" destOrd="0" presId="urn:microsoft.com/office/officeart/2005/8/layout/list1"/>
    <dgm:cxn modelId="{83E510AA-2B76-477E-8E59-C12B9B702F87}" type="presParOf" srcId="{80780B6E-26D5-463D-9F29-72605299260D}" destId="{31AF902F-FAD9-4E7E-B955-337C0C694BF3}" srcOrd="13" destOrd="0" presId="urn:microsoft.com/office/officeart/2005/8/layout/list1"/>
    <dgm:cxn modelId="{78ECB3F6-3184-4828-8B3B-6EB55475EC0C}" type="presParOf" srcId="{80780B6E-26D5-463D-9F29-72605299260D}" destId="{404718AE-4763-4F02-AB94-CCF709171CA9}" srcOrd="14" destOrd="0" presId="urn:microsoft.com/office/officeart/2005/8/layout/list1"/>
    <dgm:cxn modelId="{E4E9ED68-78DD-423A-ACA6-B54B1C83ABD6}" type="presParOf" srcId="{80780B6E-26D5-463D-9F29-72605299260D}" destId="{036E8683-2829-4BAC-87EA-BDEEFBE88F7D}" srcOrd="15" destOrd="0" presId="urn:microsoft.com/office/officeart/2005/8/layout/list1"/>
    <dgm:cxn modelId="{92048641-6D7E-470A-AD04-7A6C39D9DE6A}" type="presParOf" srcId="{80780B6E-26D5-463D-9F29-72605299260D}" destId="{50B8AEB6-A836-47F8-8722-E7CE7E0FF9DC}" srcOrd="16" destOrd="0" presId="urn:microsoft.com/office/officeart/2005/8/layout/list1"/>
    <dgm:cxn modelId="{D9DE0048-57A2-4331-8F65-62E151A21D4D}" type="presParOf" srcId="{50B8AEB6-A836-47F8-8722-E7CE7E0FF9DC}" destId="{B1936C7E-74C7-4B5C-AD0D-5AF15D9A9163}" srcOrd="0" destOrd="0" presId="urn:microsoft.com/office/officeart/2005/8/layout/list1"/>
    <dgm:cxn modelId="{5048901F-C4F9-4423-A27A-71FA67B93575}" type="presParOf" srcId="{50B8AEB6-A836-47F8-8722-E7CE7E0FF9DC}" destId="{A7B3BD5C-DA1E-4C35-A09D-8BC758ACCD40}" srcOrd="1" destOrd="0" presId="urn:microsoft.com/office/officeart/2005/8/layout/list1"/>
    <dgm:cxn modelId="{F91D6B38-7F90-44CE-B619-50BD12325D9F}" type="presParOf" srcId="{80780B6E-26D5-463D-9F29-72605299260D}" destId="{1D41F833-B300-4A7D-857F-C4BC109BCEA4}" srcOrd="17" destOrd="0" presId="urn:microsoft.com/office/officeart/2005/8/layout/list1"/>
    <dgm:cxn modelId="{CBFCB36C-5438-40EA-AB94-A62F9A39D051}" type="presParOf" srcId="{80780B6E-26D5-463D-9F29-72605299260D}" destId="{D95DD97F-5920-408B-9BDB-4065611BA9E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BE93DF-5D21-4B2E-AE83-78AD53BF34FA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AFB392C-18CD-40F5-8DAF-500EC6A9DAD1}">
      <dgm:prSet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• </a:t>
          </a:r>
          <a:r>
            <a:rPr lang="en-US" b="1" dirty="0" err="1">
              <a:solidFill>
                <a:srgbClr val="FF0000"/>
              </a:solidFill>
            </a:rPr>
            <a:t>Πώς</a:t>
          </a:r>
          <a:r>
            <a:rPr lang="en-US" b="1" dirty="0">
              <a:solidFill>
                <a:srgbClr val="FF0000"/>
              </a:solidFill>
            </a:rPr>
            <a:t> </a:t>
          </a:r>
          <a:r>
            <a:rPr lang="en-US" b="1" dirty="0" err="1">
              <a:solidFill>
                <a:srgbClr val="FF0000"/>
              </a:solidFill>
            </a:rPr>
            <a:t>νιώθουμε</a:t>
          </a:r>
          <a:r>
            <a:rPr lang="en-US" b="1" dirty="0">
              <a:solidFill>
                <a:srgbClr val="FF0000"/>
              </a:solidFill>
            </a:rPr>
            <a:t> </a:t>
          </a:r>
          <a:r>
            <a:rPr lang="en-US" b="1" dirty="0" err="1">
              <a:solidFill>
                <a:srgbClr val="FF0000"/>
              </a:solidFill>
            </a:rPr>
            <a:t>ότ</a:t>
          </a:r>
          <a:r>
            <a:rPr lang="en-US" b="1" dirty="0">
              <a:solidFill>
                <a:srgbClr val="FF0000"/>
              </a:solidFill>
            </a:rPr>
            <a:t>αν μας βοηθούν;</a:t>
          </a:r>
        </a:p>
      </dgm:t>
    </dgm:pt>
    <dgm:pt modelId="{512EDD88-73CB-4DBF-8371-912E23D5221A}" type="parTrans" cxnId="{852E8DF2-D894-4BF5-9D56-FFFD9599EB90}">
      <dgm:prSet/>
      <dgm:spPr/>
      <dgm:t>
        <a:bodyPr/>
        <a:lstStyle/>
        <a:p>
          <a:endParaRPr lang="en-US"/>
        </a:p>
      </dgm:t>
    </dgm:pt>
    <dgm:pt modelId="{C6B3B4CB-9095-4169-8FA2-EBD4A96E57C3}" type="sibTrans" cxnId="{852E8DF2-D894-4BF5-9D56-FFFD9599EB90}">
      <dgm:prSet/>
      <dgm:spPr/>
      <dgm:t>
        <a:bodyPr/>
        <a:lstStyle/>
        <a:p>
          <a:endParaRPr lang="en-US"/>
        </a:p>
      </dgm:t>
    </dgm:pt>
    <dgm:pt modelId="{4FFB2778-C34E-446F-8BBD-4CC2174C6844}">
      <dgm:prSet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• </a:t>
          </a:r>
          <a:r>
            <a:rPr lang="en-US" b="1" dirty="0" err="1">
              <a:solidFill>
                <a:srgbClr val="FF0000"/>
              </a:solidFill>
            </a:rPr>
            <a:t>Τι</a:t>
          </a:r>
          <a:r>
            <a:rPr lang="en-US" b="1" dirty="0">
              <a:solidFill>
                <a:srgbClr val="FF0000"/>
              </a:solidFill>
            </a:rPr>
            <a:t> μπ</a:t>
          </a:r>
          <a:r>
            <a:rPr lang="en-US" b="1" dirty="0" err="1">
              <a:solidFill>
                <a:srgbClr val="FF0000"/>
              </a:solidFill>
            </a:rPr>
            <a:t>ορούμε</a:t>
          </a:r>
          <a:r>
            <a:rPr lang="en-US" b="1" dirty="0">
              <a:solidFill>
                <a:srgbClr val="FF0000"/>
              </a:solidFill>
            </a:rPr>
            <a:t> να </a:t>
          </a:r>
          <a:r>
            <a:rPr lang="en-US" b="1" dirty="0" err="1">
              <a:solidFill>
                <a:srgbClr val="FF0000"/>
              </a:solidFill>
            </a:rPr>
            <a:t>κάνουμε</a:t>
          </a:r>
          <a:r>
            <a:rPr lang="en-US" b="1" dirty="0">
              <a:solidFill>
                <a:srgbClr val="FF0000"/>
              </a:solidFill>
            </a:rPr>
            <a:t> </a:t>
          </a:r>
          <a:r>
            <a:rPr lang="en-US" b="1" dirty="0" err="1">
              <a:solidFill>
                <a:srgbClr val="FF0000"/>
              </a:solidFill>
            </a:rPr>
            <a:t>ότ</a:t>
          </a:r>
          <a:r>
            <a:rPr lang="en-US" b="1" dirty="0">
              <a:solidFill>
                <a:srgbClr val="FF0000"/>
              </a:solidFill>
            </a:rPr>
            <a:t>αν κάποιος στενοχωριέται;</a:t>
          </a:r>
        </a:p>
      </dgm:t>
    </dgm:pt>
    <dgm:pt modelId="{E40FBB40-93C4-450A-B3DC-8CA3D59004C1}" type="parTrans" cxnId="{2E92755F-8327-4F56-95D2-BF60E9A2AFDE}">
      <dgm:prSet/>
      <dgm:spPr/>
      <dgm:t>
        <a:bodyPr/>
        <a:lstStyle/>
        <a:p>
          <a:endParaRPr lang="en-US"/>
        </a:p>
      </dgm:t>
    </dgm:pt>
    <dgm:pt modelId="{BC33D337-06BA-45CE-80DC-14DB4DC668C9}" type="sibTrans" cxnId="{2E92755F-8327-4F56-95D2-BF60E9A2AFDE}">
      <dgm:prSet/>
      <dgm:spPr/>
      <dgm:t>
        <a:bodyPr/>
        <a:lstStyle/>
        <a:p>
          <a:endParaRPr lang="en-US"/>
        </a:p>
      </dgm:t>
    </dgm:pt>
    <dgm:pt modelId="{846E4FC7-94FB-4C6C-BC9E-6821C796B0AC}">
      <dgm:prSet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• </a:t>
          </a:r>
          <a:r>
            <a:rPr lang="en-US" b="1" dirty="0" err="1">
              <a:solidFill>
                <a:srgbClr val="FF0000"/>
              </a:solidFill>
            </a:rPr>
            <a:t>Πώς</a:t>
          </a:r>
          <a:r>
            <a:rPr lang="en-US" b="1" dirty="0">
              <a:solidFill>
                <a:srgbClr val="FF0000"/>
              </a:solidFill>
            </a:rPr>
            <a:t> μπ</a:t>
          </a:r>
          <a:r>
            <a:rPr lang="en-US" b="1" dirty="0" err="1">
              <a:solidFill>
                <a:srgbClr val="FF0000"/>
              </a:solidFill>
            </a:rPr>
            <a:t>ορούμε</a:t>
          </a:r>
          <a:r>
            <a:rPr lang="en-US" b="1" dirty="0">
              <a:solidFill>
                <a:srgbClr val="FF0000"/>
              </a:solidFill>
            </a:rPr>
            <a:t> να </a:t>
          </a:r>
          <a:r>
            <a:rPr lang="en-US" b="1" dirty="0" err="1">
              <a:solidFill>
                <a:srgbClr val="FF0000"/>
              </a:solidFill>
            </a:rPr>
            <a:t>γίνουμε</a:t>
          </a:r>
          <a:r>
            <a:rPr lang="en-US" b="1" dirty="0">
              <a:solidFill>
                <a:srgbClr val="FF0000"/>
              </a:solidFill>
            </a:rPr>
            <a:t> κα</a:t>
          </a:r>
          <a:r>
            <a:rPr lang="en-US" b="1" dirty="0" err="1">
              <a:solidFill>
                <a:srgbClr val="FF0000"/>
              </a:solidFill>
            </a:rPr>
            <a:t>λή</a:t>
          </a:r>
          <a:r>
            <a:rPr lang="en-US" b="1" dirty="0">
              <a:solidFill>
                <a:srgbClr val="FF0000"/>
              </a:solidFill>
            </a:rPr>
            <a:t> </a:t>
          </a:r>
          <a:r>
            <a:rPr lang="en-US" b="1" dirty="0" err="1">
              <a:solidFill>
                <a:srgbClr val="FF0000"/>
              </a:solidFill>
            </a:rPr>
            <a:t>ομάδ</a:t>
          </a:r>
          <a:r>
            <a:rPr lang="en-US" b="1" dirty="0">
              <a:solidFill>
                <a:srgbClr val="FF0000"/>
              </a:solidFill>
            </a:rPr>
            <a:t>α;</a:t>
          </a:r>
        </a:p>
      </dgm:t>
    </dgm:pt>
    <dgm:pt modelId="{E510EFF1-21E2-4F56-BD4B-28C9D3A60570}" type="parTrans" cxnId="{07AD1BC0-70BA-47F7-8C5F-4592FB6988BA}">
      <dgm:prSet/>
      <dgm:spPr/>
      <dgm:t>
        <a:bodyPr/>
        <a:lstStyle/>
        <a:p>
          <a:endParaRPr lang="en-US"/>
        </a:p>
      </dgm:t>
    </dgm:pt>
    <dgm:pt modelId="{6E1293A7-7CC5-4AE8-ADA9-50E60F789608}" type="sibTrans" cxnId="{07AD1BC0-70BA-47F7-8C5F-4592FB6988BA}">
      <dgm:prSet/>
      <dgm:spPr/>
      <dgm:t>
        <a:bodyPr/>
        <a:lstStyle/>
        <a:p>
          <a:endParaRPr lang="en-US"/>
        </a:p>
      </dgm:t>
    </dgm:pt>
    <dgm:pt modelId="{37A10F34-426D-4454-A145-CFCFA4999F84}" type="pres">
      <dgm:prSet presAssocID="{85BE93DF-5D21-4B2E-AE83-78AD53BF34FA}" presName="linear" presStyleCnt="0">
        <dgm:presLayoutVars>
          <dgm:animLvl val="lvl"/>
          <dgm:resizeHandles val="exact"/>
        </dgm:presLayoutVars>
      </dgm:prSet>
      <dgm:spPr/>
    </dgm:pt>
    <dgm:pt modelId="{912BBE9D-64ED-4012-8F4F-ECB273C7A805}" type="pres">
      <dgm:prSet presAssocID="{6AFB392C-18CD-40F5-8DAF-500EC6A9DAD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52538CB-5EBA-4ADD-ACFD-BA8A93C0F198}" type="pres">
      <dgm:prSet presAssocID="{C6B3B4CB-9095-4169-8FA2-EBD4A96E57C3}" presName="spacer" presStyleCnt="0"/>
      <dgm:spPr/>
    </dgm:pt>
    <dgm:pt modelId="{DBC23657-7B20-4554-BD07-0BEB6085D039}" type="pres">
      <dgm:prSet presAssocID="{4FFB2778-C34E-446F-8BBD-4CC2174C684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804870E-E2B3-457B-B95F-BDD4C0625483}" type="pres">
      <dgm:prSet presAssocID="{BC33D337-06BA-45CE-80DC-14DB4DC668C9}" presName="spacer" presStyleCnt="0"/>
      <dgm:spPr/>
    </dgm:pt>
    <dgm:pt modelId="{39148BF8-2208-46B1-986D-97D3588893CC}" type="pres">
      <dgm:prSet presAssocID="{846E4FC7-94FB-4C6C-BC9E-6821C796B0A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242320B-BE15-44C3-BD33-10D76CCFD6CB}" type="presOf" srcId="{6AFB392C-18CD-40F5-8DAF-500EC6A9DAD1}" destId="{912BBE9D-64ED-4012-8F4F-ECB273C7A805}" srcOrd="0" destOrd="0" presId="urn:microsoft.com/office/officeart/2005/8/layout/vList2"/>
    <dgm:cxn modelId="{2E92755F-8327-4F56-95D2-BF60E9A2AFDE}" srcId="{85BE93DF-5D21-4B2E-AE83-78AD53BF34FA}" destId="{4FFB2778-C34E-446F-8BBD-4CC2174C6844}" srcOrd="1" destOrd="0" parTransId="{E40FBB40-93C4-450A-B3DC-8CA3D59004C1}" sibTransId="{BC33D337-06BA-45CE-80DC-14DB4DC668C9}"/>
    <dgm:cxn modelId="{C3159A68-322C-4415-9A97-7263468BAE97}" type="presOf" srcId="{85BE93DF-5D21-4B2E-AE83-78AD53BF34FA}" destId="{37A10F34-426D-4454-A145-CFCFA4999F84}" srcOrd="0" destOrd="0" presId="urn:microsoft.com/office/officeart/2005/8/layout/vList2"/>
    <dgm:cxn modelId="{74270B4E-7A8A-409A-8775-D14B5495F45C}" type="presOf" srcId="{846E4FC7-94FB-4C6C-BC9E-6821C796B0AC}" destId="{39148BF8-2208-46B1-986D-97D3588893CC}" srcOrd="0" destOrd="0" presId="urn:microsoft.com/office/officeart/2005/8/layout/vList2"/>
    <dgm:cxn modelId="{07AD1BC0-70BA-47F7-8C5F-4592FB6988BA}" srcId="{85BE93DF-5D21-4B2E-AE83-78AD53BF34FA}" destId="{846E4FC7-94FB-4C6C-BC9E-6821C796B0AC}" srcOrd="2" destOrd="0" parTransId="{E510EFF1-21E2-4F56-BD4B-28C9D3A60570}" sibTransId="{6E1293A7-7CC5-4AE8-ADA9-50E60F789608}"/>
    <dgm:cxn modelId="{954AE1DF-4E00-4A85-A683-9C17201D6991}" type="presOf" srcId="{4FFB2778-C34E-446F-8BBD-4CC2174C6844}" destId="{DBC23657-7B20-4554-BD07-0BEB6085D039}" srcOrd="0" destOrd="0" presId="urn:microsoft.com/office/officeart/2005/8/layout/vList2"/>
    <dgm:cxn modelId="{852E8DF2-D894-4BF5-9D56-FFFD9599EB90}" srcId="{85BE93DF-5D21-4B2E-AE83-78AD53BF34FA}" destId="{6AFB392C-18CD-40F5-8DAF-500EC6A9DAD1}" srcOrd="0" destOrd="0" parTransId="{512EDD88-73CB-4DBF-8371-912E23D5221A}" sibTransId="{C6B3B4CB-9095-4169-8FA2-EBD4A96E57C3}"/>
    <dgm:cxn modelId="{985C08B2-BD32-4B7A-8054-C5BEC829261F}" type="presParOf" srcId="{37A10F34-426D-4454-A145-CFCFA4999F84}" destId="{912BBE9D-64ED-4012-8F4F-ECB273C7A805}" srcOrd="0" destOrd="0" presId="urn:microsoft.com/office/officeart/2005/8/layout/vList2"/>
    <dgm:cxn modelId="{B077C58B-8C19-4A0E-AEBF-D2E0FBB838B7}" type="presParOf" srcId="{37A10F34-426D-4454-A145-CFCFA4999F84}" destId="{852538CB-5EBA-4ADD-ACFD-BA8A93C0F198}" srcOrd="1" destOrd="0" presId="urn:microsoft.com/office/officeart/2005/8/layout/vList2"/>
    <dgm:cxn modelId="{FDC6D1E5-D09A-4C02-BD28-712423CCD746}" type="presParOf" srcId="{37A10F34-426D-4454-A145-CFCFA4999F84}" destId="{DBC23657-7B20-4554-BD07-0BEB6085D039}" srcOrd="2" destOrd="0" presId="urn:microsoft.com/office/officeart/2005/8/layout/vList2"/>
    <dgm:cxn modelId="{20ECF0D6-41A1-4BE5-9790-517F460FE051}" type="presParOf" srcId="{37A10F34-426D-4454-A145-CFCFA4999F84}" destId="{B804870E-E2B3-457B-B95F-BDD4C0625483}" srcOrd="3" destOrd="0" presId="urn:microsoft.com/office/officeart/2005/8/layout/vList2"/>
    <dgm:cxn modelId="{E060E064-0755-4434-8B6D-34426DA1E80B}" type="presParOf" srcId="{37A10F34-426D-4454-A145-CFCFA4999F84}" destId="{39148BF8-2208-46B1-986D-97D3588893C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593EE5-6E42-446A-B15A-D47C3260565C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51A62D0-21BA-4B9F-B660-10E6AA8460E3}">
      <dgm:prSet/>
      <dgm:spPr/>
      <dgm:t>
        <a:bodyPr/>
        <a:lstStyle/>
        <a:p>
          <a:r>
            <a:rPr lang="en-US" b="1" dirty="0" err="1">
              <a:solidFill>
                <a:srgbClr val="7030A0"/>
              </a:solidFill>
            </a:rPr>
            <a:t>Στην</a:t>
          </a:r>
          <a:r>
            <a:rPr lang="en-US" b="1" dirty="0">
              <a:solidFill>
                <a:srgbClr val="7030A0"/>
              </a:solidFill>
            </a:rPr>
            <a:t> </a:t>
          </a:r>
          <a:r>
            <a:rPr lang="en-US" b="1" dirty="0" err="1">
              <a:solidFill>
                <a:srgbClr val="7030A0"/>
              </a:solidFill>
            </a:rPr>
            <a:t>ομάδ</a:t>
          </a:r>
          <a:r>
            <a:rPr lang="en-US" b="1" dirty="0">
              <a:solidFill>
                <a:srgbClr val="7030A0"/>
              </a:solidFill>
            </a:rPr>
            <a:t>α όλοι είμαστε σημαντικοί!</a:t>
          </a:r>
        </a:p>
      </dgm:t>
    </dgm:pt>
    <dgm:pt modelId="{C01DDE8B-BE4B-4B95-87C0-814B653478A2}" type="parTrans" cxnId="{123FFEA9-595B-4A4C-80C1-392ADF089360}">
      <dgm:prSet/>
      <dgm:spPr/>
      <dgm:t>
        <a:bodyPr/>
        <a:lstStyle/>
        <a:p>
          <a:endParaRPr lang="en-US"/>
        </a:p>
      </dgm:t>
    </dgm:pt>
    <dgm:pt modelId="{A166E2E9-ED6D-4FAF-B3A5-5907AF0B3D06}" type="sibTrans" cxnId="{123FFEA9-595B-4A4C-80C1-392ADF089360}">
      <dgm:prSet/>
      <dgm:spPr/>
      <dgm:t>
        <a:bodyPr/>
        <a:lstStyle/>
        <a:p>
          <a:endParaRPr lang="en-US"/>
        </a:p>
      </dgm:t>
    </dgm:pt>
    <dgm:pt modelId="{A93B6F44-46C4-4A55-AFE8-EDF68C012AA1}">
      <dgm:prSet/>
      <dgm:spPr/>
      <dgm:t>
        <a:bodyPr/>
        <a:lstStyle/>
        <a:p>
          <a:r>
            <a:rPr lang="en-US" b="1" dirty="0">
              <a:solidFill>
                <a:srgbClr val="7030A0"/>
              </a:solidFill>
            </a:rPr>
            <a:t>ΜΑΖΙ ΜΠΟΡΟΥΜΕ ΠΕΡΙΣΣΟΤΕΡΑ!</a:t>
          </a:r>
        </a:p>
      </dgm:t>
    </dgm:pt>
    <dgm:pt modelId="{E6FF618B-1DC0-47CB-920E-7521956D6E6B}" type="parTrans" cxnId="{E77D8F61-BBBE-45E7-832D-CBFDA396C06B}">
      <dgm:prSet/>
      <dgm:spPr/>
      <dgm:t>
        <a:bodyPr/>
        <a:lstStyle/>
        <a:p>
          <a:endParaRPr lang="en-US"/>
        </a:p>
      </dgm:t>
    </dgm:pt>
    <dgm:pt modelId="{35C62A06-8505-400E-A6B0-32CFF6BCF4AE}" type="sibTrans" cxnId="{E77D8F61-BBBE-45E7-832D-CBFDA396C06B}">
      <dgm:prSet/>
      <dgm:spPr/>
      <dgm:t>
        <a:bodyPr/>
        <a:lstStyle/>
        <a:p>
          <a:endParaRPr lang="en-US"/>
        </a:p>
      </dgm:t>
    </dgm:pt>
    <dgm:pt modelId="{D9C2F4D8-EF27-46C9-B69B-CEB846CBED4D}" type="pres">
      <dgm:prSet presAssocID="{A5593EE5-6E42-446A-B15A-D47C3260565C}" presName="linear" presStyleCnt="0">
        <dgm:presLayoutVars>
          <dgm:animLvl val="lvl"/>
          <dgm:resizeHandles val="exact"/>
        </dgm:presLayoutVars>
      </dgm:prSet>
      <dgm:spPr/>
    </dgm:pt>
    <dgm:pt modelId="{27CE9ADC-DB94-4767-AF54-AB30333BAF09}" type="pres">
      <dgm:prSet presAssocID="{A51A62D0-21BA-4B9F-B660-10E6AA8460E3}" presName="parentText" presStyleLbl="node1" presStyleIdx="0" presStyleCnt="2" custLinFactNeighborX="-1013" custLinFactNeighborY="22323">
        <dgm:presLayoutVars>
          <dgm:chMax val="0"/>
          <dgm:bulletEnabled val="1"/>
        </dgm:presLayoutVars>
      </dgm:prSet>
      <dgm:spPr/>
    </dgm:pt>
    <dgm:pt modelId="{851E59B7-0C40-4306-B4E7-696BEDCFC01E}" type="pres">
      <dgm:prSet presAssocID="{A166E2E9-ED6D-4FAF-B3A5-5907AF0B3D06}" presName="spacer" presStyleCnt="0"/>
      <dgm:spPr/>
    </dgm:pt>
    <dgm:pt modelId="{4D87E9CC-44CE-4FBD-8D52-B98B644A7CC9}" type="pres">
      <dgm:prSet presAssocID="{A93B6F44-46C4-4A55-AFE8-EDF68C012AA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984B312-F9F7-4D73-811C-1A1ED327CF07}" type="presOf" srcId="{A51A62D0-21BA-4B9F-B660-10E6AA8460E3}" destId="{27CE9ADC-DB94-4767-AF54-AB30333BAF09}" srcOrd="0" destOrd="0" presId="urn:microsoft.com/office/officeart/2005/8/layout/vList2"/>
    <dgm:cxn modelId="{8A139419-C952-4C20-8EA8-EB06E5F73D35}" type="presOf" srcId="{A5593EE5-6E42-446A-B15A-D47C3260565C}" destId="{D9C2F4D8-EF27-46C9-B69B-CEB846CBED4D}" srcOrd="0" destOrd="0" presId="urn:microsoft.com/office/officeart/2005/8/layout/vList2"/>
    <dgm:cxn modelId="{2F552E31-5917-4928-995C-52180B16DE71}" type="presOf" srcId="{A93B6F44-46C4-4A55-AFE8-EDF68C012AA1}" destId="{4D87E9CC-44CE-4FBD-8D52-B98B644A7CC9}" srcOrd="0" destOrd="0" presId="urn:microsoft.com/office/officeart/2005/8/layout/vList2"/>
    <dgm:cxn modelId="{E77D8F61-BBBE-45E7-832D-CBFDA396C06B}" srcId="{A5593EE5-6E42-446A-B15A-D47C3260565C}" destId="{A93B6F44-46C4-4A55-AFE8-EDF68C012AA1}" srcOrd="1" destOrd="0" parTransId="{E6FF618B-1DC0-47CB-920E-7521956D6E6B}" sibTransId="{35C62A06-8505-400E-A6B0-32CFF6BCF4AE}"/>
    <dgm:cxn modelId="{123FFEA9-595B-4A4C-80C1-392ADF089360}" srcId="{A5593EE5-6E42-446A-B15A-D47C3260565C}" destId="{A51A62D0-21BA-4B9F-B660-10E6AA8460E3}" srcOrd="0" destOrd="0" parTransId="{C01DDE8B-BE4B-4B95-87C0-814B653478A2}" sibTransId="{A166E2E9-ED6D-4FAF-B3A5-5907AF0B3D06}"/>
    <dgm:cxn modelId="{A99A8CAD-C1D9-48BB-B0AB-7903926BE8AD}" type="presParOf" srcId="{D9C2F4D8-EF27-46C9-B69B-CEB846CBED4D}" destId="{27CE9ADC-DB94-4767-AF54-AB30333BAF09}" srcOrd="0" destOrd="0" presId="urn:microsoft.com/office/officeart/2005/8/layout/vList2"/>
    <dgm:cxn modelId="{52E34A85-4D4D-43BD-B2BE-681273B9B2B5}" type="presParOf" srcId="{D9C2F4D8-EF27-46C9-B69B-CEB846CBED4D}" destId="{851E59B7-0C40-4306-B4E7-696BEDCFC01E}" srcOrd="1" destOrd="0" presId="urn:microsoft.com/office/officeart/2005/8/layout/vList2"/>
    <dgm:cxn modelId="{9E664B33-93E8-48D2-B1E9-E83521328328}" type="presParOf" srcId="{D9C2F4D8-EF27-46C9-B69B-CEB846CBED4D}" destId="{4D87E9CC-44CE-4FBD-8D52-B98B644A7CC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E8CD6-945D-4AED-A2F4-BABB82D2FEB6}">
      <dsp:nvSpPr>
        <dsp:cNvPr id="0" name=""/>
        <dsp:cNvSpPr/>
      </dsp:nvSpPr>
      <dsp:spPr>
        <a:xfrm>
          <a:off x="0" y="503945"/>
          <a:ext cx="622280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D655A8-A7F9-4ECA-9146-1C6308F31F3C}">
      <dsp:nvSpPr>
        <dsp:cNvPr id="0" name=""/>
        <dsp:cNvSpPr/>
      </dsp:nvSpPr>
      <dsp:spPr>
        <a:xfrm>
          <a:off x="311140" y="31625"/>
          <a:ext cx="4355962" cy="9446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4645" tIns="0" rIns="164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</a:t>
          </a:r>
          <a:r>
            <a:rPr lang="en-US" sz="2400" b="1" kern="1200" dirty="0" err="1">
              <a:solidFill>
                <a:schemeClr val="tx1"/>
              </a:solidFill>
            </a:rPr>
            <a:t>Ακούμε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ότ</a:t>
          </a:r>
          <a:r>
            <a:rPr lang="en-US" sz="2400" b="1" kern="1200" dirty="0">
              <a:solidFill>
                <a:schemeClr val="tx1"/>
              </a:solidFill>
            </a:rPr>
            <a:t>αν μιλάει ο άλλος.</a:t>
          </a:r>
        </a:p>
      </dsp:txBody>
      <dsp:txXfrm>
        <a:off x="357254" y="77739"/>
        <a:ext cx="4263734" cy="852412"/>
      </dsp:txXfrm>
    </dsp:sp>
    <dsp:sp modelId="{166F911E-5BAC-4D3B-BAB0-9195AFB6035B}">
      <dsp:nvSpPr>
        <dsp:cNvPr id="0" name=""/>
        <dsp:cNvSpPr/>
      </dsp:nvSpPr>
      <dsp:spPr>
        <a:xfrm>
          <a:off x="0" y="1955465"/>
          <a:ext cx="622280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DB04D1-7C13-4D62-AB1F-93A595B9AB8C}">
      <dsp:nvSpPr>
        <dsp:cNvPr id="0" name=""/>
        <dsp:cNvSpPr/>
      </dsp:nvSpPr>
      <dsp:spPr>
        <a:xfrm>
          <a:off x="311140" y="1483145"/>
          <a:ext cx="4355962" cy="9446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4645" tIns="0" rIns="164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</a:t>
          </a:r>
          <a:r>
            <a:rPr lang="en-US" sz="2400" b="1" kern="1200" dirty="0" err="1">
              <a:solidFill>
                <a:schemeClr val="tx1"/>
              </a:solidFill>
            </a:rPr>
            <a:t>Μοιρ</a:t>
          </a:r>
          <a:r>
            <a:rPr lang="en-US" sz="2400" b="1" kern="1200" dirty="0">
              <a:solidFill>
                <a:schemeClr val="tx1"/>
              </a:solidFill>
            </a:rPr>
            <a:t>αζόμαστε.</a:t>
          </a:r>
        </a:p>
      </dsp:txBody>
      <dsp:txXfrm>
        <a:off x="357254" y="1529259"/>
        <a:ext cx="4263734" cy="852412"/>
      </dsp:txXfrm>
    </dsp:sp>
    <dsp:sp modelId="{50EA165E-DA9B-4EC9-A76A-294E59FB3720}">
      <dsp:nvSpPr>
        <dsp:cNvPr id="0" name=""/>
        <dsp:cNvSpPr/>
      </dsp:nvSpPr>
      <dsp:spPr>
        <a:xfrm>
          <a:off x="0" y="3406985"/>
          <a:ext cx="622280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F45651-85FA-4F9C-8FA7-9726AE8FC800}">
      <dsp:nvSpPr>
        <dsp:cNvPr id="0" name=""/>
        <dsp:cNvSpPr/>
      </dsp:nvSpPr>
      <dsp:spPr>
        <a:xfrm>
          <a:off x="311140" y="2934665"/>
          <a:ext cx="4355962" cy="9446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4645" tIns="0" rIns="164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</a:t>
          </a:r>
          <a:r>
            <a:rPr lang="en-US" sz="2400" b="1" kern="1200" dirty="0" err="1">
              <a:solidFill>
                <a:schemeClr val="tx1"/>
              </a:solidFill>
            </a:rPr>
            <a:t>Δεν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κοροϊδεύουμε</a:t>
          </a:r>
          <a:r>
            <a:rPr lang="en-US" sz="2400" b="1" kern="1200" dirty="0">
              <a:solidFill>
                <a:schemeClr val="tx1"/>
              </a:solidFill>
            </a:rPr>
            <a:t>.</a:t>
          </a:r>
        </a:p>
      </dsp:txBody>
      <dsp:txXfrm>
        <a:off x="357254" y="2980779"/>
        <a:ext cx="4263734" cy="852412"/>
      </dsp:txXfrm>
    </dsp:sp>
    <dsp:sp modelId="{404718AE-4763-4F02-AB94-CCF709171CA9}">
      <dsp:nvSpPr>
        <dsp:cNvPr id="0" name=""/>
        <dsp:cNvSpPr/>
      </dsp:nvSpPr>
      <dsp:spPr>
        <a:xfrm>
          <a:off x="0" y="4858505"/>
          <a:ext cx="622280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0D10BA-601F-4F70-A139-211A6D943A7F}">
      <dsp:nvSpPr>
        <dsp:cNvPr id="0" name=""/>
        <dsp:cNvSpPr/>
      </dsp:nvSpPr>
      <dsp:spPr>
        <a:xfrm>
          <a:off x="311140" y="4386185"/>
          <a:ext cx="4355962" cy="9446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4645" tIns="0" rIns="164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</a:t>
          </a:r>
          <a:r>
            <a:rPr lang="en-US" sz="2400" b="1" kern="1200" dirty="0" err="1">
              <a:solidFill>
                <a:schemeClr val="tx1"/>
              </a:solidFill>
            </a:rPr>
            <a:t>Βοηθάμε</a:t>
          </a:r>
          <a:r>
            <a:rPr lang="en-US" sz="2400" b="1" kern="1200" dirty="0">
              <a:solidFill>
                <a:schemeClr val="tx1"/>
              </a:solidFill>
            </a:rPr>
            <a:t> όπ</a:t>
          </a:r>
          <a:r>
            <a:rPr lang="en-US" sz="2400" b="1" kern="1200" dirty="0" err="1">
              <a:solidFill>
                <a:schemeClr val="tx1"/>
              </a:solidFill>
            </a:rPr>
            <a:t>οιον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δυσκολεύετ</a:t>
          </a:r>
          <a:r>
            <a:rPr lang="en-US" sz="2400" b="1" kern="1200" dirty="0">
              <a:solidFill>
                <a:schemeClr val="tx1"/>
              </a:solidFill>
            </a:rPr>
            <a:t>αι.</a:t>
          </a:r>
        </a:p>
      </dsp:txBody>
      <dsp:txXfrm>
        <a:off x="357254" y="4432299"/>
        <a:ext cx="4263734" cy="852412"/>
      </dsp:txXfrm>
    </dsp:sp>
    <dsp:sp modelId="{D95DD97F-5920-408B-9BDB-4065611BA9E5}">
      <dsp:nvSpPr>
        <dsp:cNvPr id="0" name=""/>
        <dsp:cNvSpPr/>
      </dsp:nvSpPr>
      <dsp:spPr>
        <a:xfrm>
          <a:off x="0" y="6310026"/>
          <a:ext cx="6222802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B3BD5C-DA1E-4C35-A09D-8BC758ACCD40}">
      <dsp:nvSpPr>
        <dsp:cNvPr id="0" name=""/>
        <dsp:cNvSpPr/>
      </dsp:nvSpPr>
      <dsp:spPr>
        <a:xfrm>
          <a:off x="311140" y="5837706"/>
          <a:ext cx="4355962" cy="9446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4645" tIns="0" rIns="16464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• </a:t>
          </a:r>
          <a:r>
            <a:rPr lang="en-US" sz="2400" b="1" kern="1200" dirty="0" err="1">
              <a:solidFill>
                <a:schemeClr val="tx1"/>
              </a:solidFill>
            </a:rPr>
            <a:t>Περιμένουμε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τη</a:t>
          </a:r>
          <a:r>
            <a:rPr lang="en-US" sz="2400" b="1" kern="1200" dirty="0">
              <a:solidFill>
                <a:schemeClr val="tx1"/>
              </a:solidFill>
            </a:rPr>
            <a:t> </a:t>
          </a:r>
          <a:r>
            <a:rPr lang="en-US" sz="2400" b="1" kern="1200" dirty="0" err="1">
              <a:solidFill>
                <a:schemeClr val="tx1"/>
              </a:solidFill>
            </a:rPr>
            <a:t>σειρά</a:t>
          </a:r>
          <a:r>
            <a:rPr lang="en-US" sz="2400" b="1" kern="1200" dirty="0">
              <a:solidFill>
                <a:schemeClr val="tx1"/>
              </a:solidFill>
            </a:rPr>
            <a:t> μας.</a:t>
          </a:r>
        </a:p>
      </dsp:txBody>
      <dsp:txXfrm>
        <a:off x="357254" y="5883820"/>
        <a:ext cx="4263734" cy="852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2BBE9D-64ED-4012-8F4F-ECB273C7A805}">
      <dsp:nvSpPr>
        <dsp:cNvPr id="0" name=""/>
        <dsp:cNvSpPr/>
      </dsp:nvSpPr>
      <dsp:spPr>
        <a:xfrm>
          <a:off x="0" y="36440"/>
          <a:ext cx="5000124" cy="173415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FF0000"/>
              </a:solidFill>
            </a:rPr>
            <a:t>• </a:t>
          </a:r>
          <a:r>
            <a:rPr lang="en-US" sz="3100" b="1" kern="1200" dirty="0" err="1">
              <a:solidFill>
                <a:srgbClr val="FF0000"/>
              </a:solidFill>
            </a:rPr>
            <a:t>Πώς</a:t>
          </a:r>
          <a:r>
            <a:rPr lang="en-US" sz="3100" b="1" kern="1200" dirty="0">
              <a:solidFill>
                <a:srgbClr val="FF0000"/>
              </a:solidFill>
            </a:rPr>
            <a:t> </a:t>
          </a:r>
          <a:r>
            <a:rPr lang="en-US" sz="3100" b="1" kern="1200" dirty="0" err="1">
              <a:solidFill>
                <a:srgbClr val="FF0000"/>
              </a:solidFill>
            </a:rPr>
            <a:t>νιώθουμε</a:t>
          </a:r>
          <a:r>
            <a:rPr lang="en-US" sz="3100" b="1" kern="1200" dirty="0">
              <a:solidFill>
                <a:srgbClr val="FF0000"/>
              </a:solidFill>
            </a:rPr>
            <a:t> </a:t>
          </a:r>
          <a:r>
            <a:rPr lang="en-US" sz="3100" b="1" kern="1200" dirty="0" err="1">
              <a:solidFill>
                <a:srgbClr val="FF0000"/>
              </a:solidFill>
            </a:rPr>
            <a:t>ότ</a:t>
          </a:r>
          <a:r>
            <a:rPr lang="en-US" sz="3100" b="1" kern="1200" dirty="0">
              <a:solidFill>
                <a:srgbClr val="FF0000"/>
              </a:solidFill>
            </a:rPr>
            <a:t>αν μας βοηθούν;</a:t>
          </a:r>
        </a:p>
      </dsp:txBody>
      <dsp:txXfrm>
        <a:off x="84655" y="121095"/>
        <a:ext cx="4830814" cy="1564849"/>
      </dsp:txXfrm>
    </dsp:sp>
    <dsp:sp modelId="{DBC23657-7B20-4554-BD07-0BEB6085D039}">
      <dsp:nvSpPr>
        <dsp:cNvPr id="0" name=""/>
        <dsp:cNvSpPr/>
      </dsp:nvSpPr>
      <dsp:spPr>
        <a:xfrm>
          <a:off x="0" y="1859880"/>
          <a:ext cx="5000124" cy="1734159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FF0000"/>
              </a:solidFill>
            </a:rPr>
            <a:t>• </a:t>
          </a:r>
          <a:r>
            <a:rPr lang="en-US" sz="3100" b="1" kern="1200" dirty="0" err="1">
              <a:solidFill>
                <a:srgbClr val="FF0000"/>
              </a:solidFill>
            </a:rPr>
            <a:t>Τι</a:t>
          </a:r>
          <a:r>
            <a:rPr lang="en-US" sz="3100" b="1" kern="1200" dirty="0">
              <a:solidFill>
                <a:srgbClr val="FF0000"/>
              </a:solidFill>
            </a:rPr>
            <a:t> μπ</a:t>
          </a:r>
          <a:r>
            <a:rPr lang="en-US" sz="3100" b="1" kern="1200" dirty="0" err="1">
              <a:solidFill>
                <a:srgbClr val="FF0000"/>
              </a:solidFill>
            </a:rPr>
            <a:t>ορούμε</a:t>
          </a:r>
          <a:r>
            <a:rPr lang="en-US" sz="3100" b="1" kern="1200" dirty="0">
              <a:solidFill>
                <a:srgbClr val="FF0000"/>
              </a:solidFill>
            </a:rPr>
            <a:t> να </a:t>
          </a:r>
          <a:r>
            <a:rPr lang="en-US" sz="3100" b="1" kern="1200" dirty="0" err="1">
              <a:solidFill>
                <a:srgbClr val="FF0000"/>
              </a:solidFill>
            </a:rPr>
            <a:t>κάνουμε</a:t>
          </a:r>
          <a:r>
            <a:rPr lang="en-US" sz="3100" b="1" kern="1200" dirty="0">
              <a:solidFill>
                <a:srgbClr val="FF0000"/>
              </a:solidFill>
            </a:rPr>
            <a:t> </a:t>
          </a:r>
          <a:r>
            <a:rPr lang="en-US" sz="3100" b="1" kern="1200" dirty="0" err="1">
              <a:solidFill>
                <a:srgbClr val="FF0000"/>
              </a:solidFill>
            </a:rPr>
            <a:t>ότ</a:t>
          </a:r>
          <a:r>
            <a:rPr lang="en-US" sz="3100" b="1" kern="1200" dirty="0">
              <a:solidFill>
                <a:srgbClr val="FF0000"/>
              </a:solidFill>
            </a:rPr>
            <a:t>αν κάποιος στενοχωριέται;</a:t>
          </a:r>
        </a:p>
      </dsp:txBody>
      <dsp:txXfrm>
        <a:off x="84655" y="1944535"/>
        <a:ext cx="4830814" cy="1564849"/>
      </dsp:txXfrm>
    </dsp:sp>
    <dsp:sp modelId="{39148BF8-2208-46B1-986D-97D3588893CC}">
      <dsp:nvSpPr>
        <dsp:cNvPr id="0" name=""/>
        <dsp:cNvSpPr/>
      </dsp:nvSpPr>
      <dsp:spPr>
        <a:xfrm>
          <a:off x="0" y="3683319"/>
          <a:ext cx="5000124" cy="1734159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 dirty="0">
              <a:solidFill>
                <a:srgbClr val="FF0000"/>
              </a:solidFill>
            </a:rPr>
            <a:t>• </a:t>
          </a:r>
          <a:r>
            <a:rPr lang="en-US" sz="3100" b="1" kern="1200" dirty="0" err="1">
              <a:solidFill>
                <a:srgbClr val="FF0000"/>
              </a:solidFill>
            </a:rPr>
            <a:t>Πώς</a:t>
          </a:r>
          <a:r>
            <a:rPr lang="en-US" sz="3100" b="1" kern="1200" dirty="0">
              <a:solidFill>
                <a:srgbClr val="FF0000"/>
              </a:solidFill>
            </a:rPr>
            <a:t> μπ</a:t>
          </a:r>
          <a:r>
            <a:rPr lang="en-US" sz="3100" b="1" kern="1200" dirty="0" err="1">
              <a:solidFill>
                <a:srgbClr val="FF0000"/>
              </a:solidFill>
            </a:rPr>
            <a:t>ορούμε</a:t>
          </a:r>
          <a:r>
            <a:rPr lang="en-US" sz="3100" b="1" kern="1200" dirty="0">
              <a:solidFill>
                <a:srgbClr val="FF0000"/>
              </a:solidFill>
            </a:rPr>
            <a:t> να </a:t>
          </a:r>
          <a:r>
            <a:rPr lang="en-US" sz="3100" b="1" kern="1200" dirty="0" err="1">
              <a:solidFill>
                <a:srgbClr val="FF0000"/>
              </a:solidFill>
            </a:rPr>
            <a:t>γίνουμε</a:t>
          </a:r>
          <a:r>
            <a:rPr lang="en-US" sz="3100" b="1" kern="1200" dirty="0">
              <a:solidFill>
                <a:srgbClr val="FF0000"/>
              </a:solidFill>
            </a:rPr>
            <a:t> κα</a:t>
          </a:r>
          <a:r>
            <a:rPr lang="en-US" sz="3100" b="1" kern="1200" dirty="0" err="1">
              <a:solidFill>
                <a:srgbClr val="FF0000"/>
              </a:solidFill>
            </a:rPr>
            <a:t>λή</a:t>
          </a:r>
          <a:r>
            <a:rPr lang="en-US" sz="3100" b="1" kern="1200" dirty="0">
              <a:solidFill>
                <a:srgbClr val="FF0000"/>
              </a:solidFill>
            </a:rPr>
            <a:t> </a:t>
          </a:r>
          <a:r>
            <a:rPr lang="en-US" sz="3100" b="1" kern="1200" dirty="0" err="1">
              <a:solidFill>
                <a:srgbClr val="FF0000"/>
              </a:solidFill>
            </a:rPr>
            <a:t>ομάδ</a:t>
          </a:r>
          <a:r>
            <a:rPr lang="en-US" sz="3100" b="1" kern="1200" dirty="0">
              <a:solidFill>
                <a:srgbClr val="FF0000"/>
              </a:solidFill>
            </a:rPr>
            <a:t>α;</a:t>
          </a:r>
        </a:p>
      </dsp:txBody>
      <dsp:txXfrm>
        <a:off x="84655" y="3767974"/>
        <a:ext cx="4830814" cy="15648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CE9ADC-DB94-4767-AF54-AB30333BAF09}">
      <dsp:nvSpPr>
        <dsp:cNvPr id="0" name=""/>
        <dsp:cNvSpPr/>
      </dsp:nvSpPr>
      <dsp:spPr>
        <a:xfrm>
          <a:off x="0" y="49179"/>
          <a:ext cx="5000124" cy="26395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 err="1">
              <a:solidFill>
                <a:srgbClr val="7030A0"/>
              </a:solidFill>
            </a:rPr>
            <a:t>Στην</a:t>
          </a:r>
          <a:r>
            <a:rPr lang="en-US" sz="4800" b="1" kern="1200" dirty="0">
              <a:solidFill>
                <a:srgbClr val="7030A0"/>
              </a:solidFill>
            </a:rPr>
            <a:t> </a:t>
          </a:r>
          <a:r>
            <a:rPr lang="en-US" sz="4800" b="1" kern="1200" dirty="0" err="1">
              <a:solidFill>
                <a:srgbClr val="7030A0"/>
              </a:solidFill>
            </a:rPr>
            <a:t>ομάδ</a:t>
          </a:r>
          <a:r>
            <a:rPr lang="en-US" sz="4800" b="1" kern="1200" dirty="0">
              <a:solidFill>
                <a:srgbClr val="7030A0"/>
              </a:solidFill>
            </a:rPr>
            <a:t>α όλοι είμαστε σημαντικοί!</a:t>
          </a:r>
        </a:p>
      </dsp:txBody>
      <dsp:txXfrm>
        <a:off x="128851" y="178030"/>
        <a:ext cx="4742422" cy="2381817"/>
      </dsp:txXfrm>
    </dsp:sp>
    <dsp:sp modelId="{4D87E9CC-44CE-4FBD-8D52-B98B644A7CC9}">
      <dsp:nvSpPr>
        <dsp:cNvPr id="0" name=""/>
        <dsp:cNvSpPr/>
      </dsp:nvSpPr>
      <dsp:spPr>
        <a:xfrm>
          <a:off x="0" y="2796080"/>
          <a:ext cx="5000124" cy="2639519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1" kern="1200" dirty="0">
              <a:solidFill>
                <a:srgbClr val="7030A0"/>
              </a:solidFill>
            </a:rPr>
            <a:t>ΜΑΖΙ ΜΠΟΡΟΥΜΕ ΠΕΡΙΣΣΟΤΕΡΑ!</a:t>
          </a:r>
        </a:p>
      </dsp:txBody>
      <dsp:txXfrm>
        <a:off x="128851" y="2924931"/>
        <a:ext cx="4742422" cy="2381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free-photos/children-teamwork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hyperlink" Target="https://www.freepik.com/premium-photo/top-view-photo-team-children-making-agreement-putting-their-hands-together-kids-waving-their-hands-good-cooperation_21715062.htm" TargetMode="External"/><Relationship Id="rId3" Type="http://schemas.openxmlformats.org/officeDocument/2006/relationships/hyperlink" Target="https://www.alamy.com/happy-children-winning-sports-tournament-kids-in-sports-teams-win-trophies-on-tournaments-schoolboys-standing-in-a-circle-and-holding-the-golden-trop-image593719366.html" TargetMode="External"/><Relationship Id="rId7" Type="http://schemas.openxmlformats.org/officeDocument/2006/relationships/hyperlink" Target="https://fastbreakkids.com/category/teams/" TargetMode="External"/><Relationship Id="rId12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1" Type="http://schemas.openxmlformats.org/officeDocument/2006/relationships/hyperlink" Target="https://www.eteambuilding.org/rope-team-building-activities/" TargetMode="External"/><Relationship Id="rId5" Type="http://schemas.openxmlformats.org/officeDocument/2006/relationships/hyperlink" Target="https://sterlinggymnasticsacademy.com/teams/girls" TargetMode="External"/><Relationship Id="rId10" Type="http://schemas.openxmlformats.org/officeDocument/2006/relationships/image" Target="../media/image6.jpeg"/><Relationship Id="rId4" Type="http://schemas.openxmlformats.org/officeDocument/2006/relationships/image" Target="../media/image3.jpg"/><Relationship Id="rId9" Type="http://schemas.openxmlformats.org/officeDocument/2006/relationships/hyperlink" Target="https://majfc.com/happy-junior-sports-team-young-boys-in-soccer-team-holding-golden-cup-and-soccer-balls-group-of-children-winning-school-sports-tournament-schools-football-championship-for-kids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stageblog.com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age.googleapis.com/dztojrrxqtnaie/music-for-acro-dance.html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ldcoastbulletin.com.au/sport/in-pictures-australian-youth-water-polo-championships/image-gallery/eb11412f2aba574b28a81d12c3daed1f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gskids.com/gymnastics-team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kateworld1.com/roller-skating-meets-education-fun-facts-about-ste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tpaqp.edu.pe/explore/classroom-team-building-activities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hyperlink" Target="http://montessori-academy.com/blog/cooperative-play-in-children/" TargetMode="External"/><Relationship Id="rId7" Type="http://schemas.openxmlformats.org/officeDocument/2006/relationships/hyperlink" Target="https://www.understood.org/articles/en/when-do-kids-learn-to-read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hyperlink" Target="https://www.firstcry.com/intelli/articles/easy-ways-to-teach-preschoolers-about-helping-others/" TargetMode="External"/><Relationship Id="rId4" Type="http://schemas.openxmlformats.org/officeDocument/2006/relationships/image" Target="../media/image15.jpg"/><Relationship Id="rId9" Type="http://schemas.openxmlformats.org/officeDocument/2006/relationships/hyperlink" Target="https://mybrightwheel.com/blog/whole-child-approac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Εικόνα 7" descr="Εικόνα που περιέχει ρουχισμός, παπούτσια, εξωτερικός χώρος/ύπαιθρος, έδαφο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6A040DF-CA40-FEB2-6F7E-DA12EC318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0113" r="19565"/>
          <a:stretch>
            <a:fillRect/>
          </a:stretch>
        </p:blipFill>
        <p:spPr>
          <a:xfrm>
            <a:off x="20" y="10"/>
            <a:ext cx="72522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51551" y="743447"/>
            <a:ext cx="2584324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l-GR" sz="4500" b="1" i="1" dirty="0"/>
              <a:t>Η Δύναμη της Ομάδας!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51552" y="4629234"/>
            <a:ext cx="2584324" cy="1485319"/>
          </a:xfrm>
          <a:noFill/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b="1" i="1" dirty="0">
                <a:solidFill>
                  <a:srgbClr val="FF0000"/>
                </a:solidFill>
              </a:rPr>
              <a:t>Μαζί μπορούμε περισσότερα</a:t>
            </a:r>
            <a:r>
              <a:rPr lang="el-GR" i="1" dirty="0">
                <a:solidFill>
                  <a:srgbClr val="FF0000"/>
                </a:solidFill>
              </a:rPr>
              <a:t>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71" y="646399"/>
            <a:ext cx="2913068" cy="3537173"/>
          </a:xfrm>
        </p:spPr>
        <p:txBody>
          <a:bodyPr anchor="b">
            <a:noAutofit/>
          </a:bodyPr>
          <a:lstStyle/>
          <a:p>
            <a:pPr algn="l"/>
            <a:r>
              <a:rPr lang="el-GR" sz="4000" dirty="0">
                <a:solidFill>
                  <a:srgbClr val="FFFFFF"/>
                </a:solidFill>
              </a:rPr>
              <a:t>Πώς δουλεύουμε σωστά σε ομάδα;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D2625F-B533-D282-4515-AC7F9AEC03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870844"/>
              </p:ext>
            </p:extLst>
          </p:nvPr>
        </p:nvGraphicFramePr>
        <p:xfrm>
          <a:off x="3216164" y="245806"/>
          <a:ext cx="6222803" cy="714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087" y="-169986"/>
            <a:ext cx="2217316" cy="3598985"/>
          </a:xfrm>
        </p:spPr>
        <p:txBody>
          <a:bodyPr anchor="b">
            <a:normAutofit/>
          </a:bodyPr>
          <a:lstStyle/>
          <a:p>
            <a:pPr algn="l"/>
            <a:r>
              <a:rPr lang="el-GR" sz="3200" b="1" dirty="0">
                <a:solidFill>
                  <a:schemeClr val="bg2"/>
                </a:solidFill>
              </a:rPr>
              <a:t>Ας το σκεφτούμε...</a:t>
            </a:r>
            <a:r>
              <a:rPr lang="en-US" sz="3200" b="1" dirty="0">
                <a:solidFill>
                  <a:schemeClr val="bg2"/>
                </a:solidFill>
              </a:rPr>
              <a:t>...........</a:t>
            </a:r>
            <a:endParaRPr lang="el-GR" sz="3200" b="1" dirty="0">
              <a:solidFill>
                <a:schemeClr val="bg2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E043481-A1E8-B7DD-749D-972B2DC4A2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144139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l-GR" sz="3500" b="1" dirty="0">
                <a:solidFill>
                  <a:srgbClr val="FFFFFF"/>
                </a:solidFill>
              </a:rPr>
              <a:t>Όλοι μαζί!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44C2D1-F854-56BD-B87A-CDFBCA2C26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5043045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A785343-5D24-4118-A2E4-665D196F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Εικόνα 14" descr="Εικόνα που περιέχει άτομο, εξωτερικός χώρος/ύπαιθρος, ρουχισμός, χορτάρι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E33DFC55-0B78-84F1-5D48-3DB548B785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647"/>
          <a:stretch>
            <a:fillRect/>
          </a:stretch>
        </p:blipFill>
        <p:spPr>
          <a:xfrm>
            <a:off x="5536407" y="1"/>
            <a:ext cx="3607593" cy="250183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</p:spPr>
      </p:pic>
      <p:pic>
        <p:nvPicPr>
          <p:cNvPr id="13" name="Εικόνα 12" descr="Εικόνα που περιέχει ενόργανη γυμναστική/ακροβατικά, άτομο, ρουχισμός, άθλημ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7191537-5F37-D4EC-3CA6-AAEC1F850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9725" r="25098" b="3"/>
          <a:stretch>
            <a:fillRect/>
          </a:stretch>
        </p:blipFill>
        <p:spPr>
          <a:xfrm>
            <a:off x="4030979" y="2663706"/>
            <a:ext cx="3470195" cy="4197911"/>
          </a:xfrm>
          <a:custGeom>
            <a:avLst/>
            <a:gdLst/>
            <a:ahLst/>
            <a:cxnLst/>
            <a:rect l="l" t="t" r="r" b="b"/>
            <a:pathLst>
              <a:path w="4626927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626927" y="0"/>
                </a:lnTo>
                <a:lnTo>
                  <a:pt x="2681786" y="4197911"/>
                </a:lnTo>
                <a:lnTo>
                  <a:pt x="0" y="4197911"/>
                </a:lnTo>
                <a:close/>
              </a:path>
            </a:pathLst>
          </a:custGeom>
        </p:spPr>
      </p:pic>
      <p:sp>
        <p:nvSpPr>
          <p:cNvPr id="22" name="Freeform 11">
            <a:extLst>
              <a:ext uri="{FF2B5EF4-FFF2-40B4-BE49-F238E27FC236}">
                <a16:creationId xmlns:a16="http://schemas.microsoft.com/office/drawing/2014/main" id="{32F4D216-10B7-4DCA-A0A1-068E9E32F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2660091"/>
            <a:ext cx="5341893" cy="4197911"/>
          </a:xfrm>
          <a:custGeom>
            <a:avLst/>
            <a:gdLst>
              <a:gd name="connsiteX0" fmla="*/ 0 w 7122523"/>
              <a:gd name="connsiteY0" fmla="*/ 4197911 h 4197911"/>
              <a:gd name="connsiteX1" fmla="*/ 7122523 w 7122523"/>
              <a:gd name="connsiteY1" fmla="*/ 4197911 h 4197911"/>
              <a:gd name="connsiteX2" fmla="*/ 5177382 w 7122523"/>
              <a:gd name="connsiteY2" fmla="*/ 0 h 4197911"/>
              <a:gd name="connsiteX3" fmla="*/ 5171159 w 7122523"/>
              <a:gd name="connsiteY3" fmla="*/ 0 h 4197911"/>
              <a:gd name="connsiteX4" fmla="*/ 3981368 w 7122523"/>
              <a:gd name="connsiteY4" fmla="*/ 0 h 4197911"/>
              <a:gd name="connsiteX5" fmla="*/ 2331323 w 7122523"/>
              <a:gd name="connsiteY5" fmla="*/ 0 h 4197911"/>
              <a:gd name="connsiteX6" fmla="*/ 0 w 7122523"/>
              <a:gd name="connsiteY6" fmla="*/ 0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4197911"/>
                </a:moveTo>
                <a:lnTo>
                  <a:pt x="7122523" y="4197911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286" y="2653857"/>
            <a:ext cx="3981734" cy="852985"/>
          </a:xfrm>
        </p:spPr>
        <p:txBody>
          <a:bodyPr>
            <a:normAutofit/>
          </a:bodyPr>
          <a:lstStyle/>
          <a:p>
            <a:r>
              <a:rPr lang="el-GR" sz="3600" b="1" dirty="0">
                <a:solidFill>
                  <a:srgbClr val="00B050"/>
                </a:solidFill>
              </a:rPr>
              <a:t>Τι είναι ομάδα;</a:t>
            </a:r>
          </a:p>
        </p:txBody>
      </p:sp>
      <p:pic>
        <p:nvPicPr>
          <p:cNvPr id="11" name="Εικόνα 10" descr="Εικόνα που περιέχει άτομο, αθλητικός αγώνας, άθλημα, αθλητικός εξοπλ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C3B0AD5B-C2EB-A7E2-DD64-63485A0390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8842" r="12350" b="2"/>
          <a:stretch>
            <a:fillRect/>
          </a:stretch>
        </p:blipFill>
        <p:spPr>
          <a:xfrm>
            <a:off x="3506652" y="-1"/>
            <a:ext cx="2758363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</p:spPr>
      </p:pic>
      <p:pic>
        <p:nvPicPr>
          <p:cNvPr id="5" name="Εικόνα 4" descr="Εικόνα που περιέχει άτομο, ποδόσφαιρο, χορτάρι, αθλητικός αγώνα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F47F76E-F4EE-FA75-EA19-CE215839C2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0968" r="15725" b="4"/>
          <a:stretch>
            <a:fillRect/>
          </a:stretch>
        </p:blipFill>
        <p:spPr>
          <a:xfrm>
            <a:off x="1710550" y="2"/>
            <a:ext cx="2545457" cy="250284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pic>
        <p:nvPicPr>
          <p:cNvPr id="9" name="Εικόνα 8" descr="Εικόνα που περιέχει ανθρώπινο πρόσωπο, άτομο, ρουχισμός, αγόρι">
            <a:extLst>
              <a:ext uri="{FF2B5EF4-FFF2-40B4-BE49-F238E27FC236}">
                <a16:creationId xmlns:a16="http://schemas.microsoft.com/office/drawing/2014/main" id="{C6BD4788-93C6-2FA2-C5B4-267E9CC617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18991" r="15963" b="3"/>
          <a:stretch>
            <a:fillRect/>
          </a:stretch>
        </p:blipFill>
        <p:spPr>
          <a:xfrm>
            <a:off x="2" y="-6235"/>
            <a:ext cx="2441552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91" y="3951027"/>
            <a:ext cx="3560147" cy="2130364"/>
          </a:xfrm>
        </p:spPr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800" b="1" dirty="0">
                <a:solidFill>
                  <a:srgbClr val="00B050"/>
                </a:solidFill>
              </a:rPr>
              <a:t>Ομάδα είναι όταν δουλεύουμε ή παίζουμε μαζί.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b="1" dirty="0">
                <a:solidFill>
                  <a:srgbClr val="00B050"/>
                </a:solidFill>
              </a:rPr>
              <a:t>Όλοι βοηθάμε.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800" b="1" dirty="0">
                <a:solidFill>
                  <a:srgbClr val="00B050"/>
                </a:solidFill>
              </a:rPr>
              <a:t>Όλοι είμαστε σημαντικοί!</a:t>
            </a:r>
          </a:p>
        </p:txBody>
      </p:sp>
      <p:pic>
        <p:nvPicPr>
          <p:cNvPr id="7" name="Εικόνα 6" descr="Εικόνα που περιέχει άτομο, ρουχισμός, κορίτσι, ανθρώπινο πρόσω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70C062E-E690-31CE-60BD-4EFA51A860D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 l="26367" r="26803" b="3"/>
          <a:stretch>
            <a:fillRect/>
          </a:stretch>
        </p:blipFill>
        <p:spPr>
          <a:xfrm>
            <a:off x="6198721" y="2660089"/>
            <a:ext cx="2945279" cy="4197911"/>
          </a:xfrm>
          <a:custGeom>
            <a:avLst/>
            <a:gdLst/>
            <a:ahLst/>
            <a:cxnLst/>
            <a:rect l="l" t="t" r="r" b="b"/>
            <a:pathLst>
              <a:path w="3927039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3927039" y="0"/>
                </a:lnTo>
                <a:lnTo>
                  <a:pt x="3927039" y="4194293"/>
                </a:lnTo>
                <a:lnTo>
                  <a:pt x="2683462" y="4194293"/>
                </a:lnTo>
                <a:lnTo>
                  <a:pt x="2681786" y="4197911"/>
                </a:lnTo>
                <a:lnTo>
                  <a:pt x="0" y="4197911"/>
                </a:lnTo>
                <a:close/>
              </a:path>
            </a:pathLst>
          </a:cu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ρουχισμός, άτομο, παπούτσια, Θέατρ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AAD5D10-C8BC-07F5-4AE0-048D89750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34122" y="0"/>
            <a:ext cx="8875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173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άθλημα, Χορογραφία, χορευτής, άτομ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692A90CC-CB77-DC98-EFCF-90172D8F4C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2900" y="606076"/>
            <a:ext cx="8458200" cy="564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62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άθλημα, άτομο, ρουχισμός, αθλητικός εξοπλ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41107D5-552D-092F-70CD-EB3F20F64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121" r="13831"/>
          <a:stretch>
            <a:fillRect/>
          </a:stretch>
        </p:blipFill>
        <p:spPr>
          <a:xfrm>
            <a:off x="342900" y="457200"/>
            <a:ext cx="84582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545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 descr="Εικόνα που περιέχει άθλημα, άτομο, κορίτσι, ρουχ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08E7EEF0-0D78-7195-4C0E-CE08DCAD7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42900" y="563785"/>
            <a:ext cx="8458200" cy="573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97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άθλημα, άτομο, πατινάζ, αθλητικός εξοπλισμός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B1AA49C2-1020-A8BE-0455-7ADF82893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96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Εικόνα 2" descr="Εικόνα που περιέχει άτομο, ρουχισμός, εσωτερικός χώρος, ανθρώπινο πρόσωπ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57B2A1E-A6D1-1946-F642-29180D401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430" r="5555" b="2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7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5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 descr="Εικόνα που περιέχει ρουχισμός, άτομο, ανθρώπινο πρόσωπο, νήπι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70D36BFF-5189-FB22-9819-1D22383B3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8067" r="454" b="3"/>
          <a:stretch>
            <a:fillRect/>
          </a:stretch>
        </p:blipFill>
        <p:spPr>
          <a:xfrm>
            <a:off x="2352291" y="10"/>
            <a:ext cx="3734478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9" name="Εικόνα 8" descr="Εικόνα που περιέχει εξωτερικός χώρος/ύπαιθρος, δέντρο, ρουχισμός, παπούτσι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3D48FFDB-ADEE-5B22-D0C2-6AEC9BBB6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8790" r="18556" b="-4"/>
          <a:stretch>
            <a:fillRect/>
          </a:stretch>
        </p:blipFill>
        <p:spPr>
          <a:xfrm>
            <a:off x="5536267" y="3456433"/>
            <a:ext cx="3607733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11" name="Εικόνα 10" descr="Εικόνα που περιέχει ρουχισμός, ανθρώπινο πρόσωπο, Μάθηση, βιβλιοθήκ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ADC2F099-87BA-2694-D266-96575B5194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29520" r="9392" b="-1"/>
          <a:stretch>
            <a:fillRect/>
          </a:stretch>
        </p:blipFill>
        <p:spPr>
          <a:xfrm>
            <a:off x="2392071" y="3456432"/>
            <a:ext cx="369410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31" name="Freeform: Shape 17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959361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" name="Freeform: Shape 19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952502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1" y="104776"/>
            <a:ext cx="2454783" cy="1271933"/>
          </a:xfrm>
        </p:spPr>
        <p:txBody>
          <a:bodyPr>
            <a:noAutofit/>
          </a:bodyPr>
          <a:lstStyle/>
          <a:p>
            <a:r>
              <a:rPr lang="el-GR" sz="2800" b="1" dirty="0"/>
              <a:t>Γιατί είναι σημαντική η ομαδικότητα;</a:t>
            </a:r>
          </a:p>
        </p:txBody>
      </p:sp>
      <p:sp>
        <p:nvSpPr>
          <p:cNvPr id="33" name="Rectangle 21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089941"/>
            <a:ext cx="21259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041" y="1659743"/>
            <a:ext cx="2454783" cy="499899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l-GR" sz="2400" b="1" dirty="0"/>
              <a:t>Τα καταφέρνουμε πιο γρήγορα.</a:t>
            </a:r>
            <a:endParaRPr lang="en-US" sz="2400" b="1" dirty="0"/>
          </a:p>
          <a:p>
            <a:pPr>
              <a:buFont typeface="Wingdings" panose="05000000000000000000" pitchFamily="2" charset="2"/>
              <a:buChar char="v"/>
            </a:pP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b="1" dirty="0"/>
              <a:t>Μαθαίνουμε ο ένας από τον άλλο.</a:t>
            </a:r>
            <a:endParaRPr lang="en-US" sz="2400" b="1" dirty="0"/>
          </a:p>
          <a:p>
            <a:pPr>
              <a:buFont typeface="Wingdings" panose="05000000000000000000" pitchFamily="2" charset="2"/>
              <a:buChar char="v"/>
            </a:pP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b="1" dirty="0"/>
              <a:t>Είναι πιο διασκεδαστικό</a:t>
            </a:r>
            <a:endParaRPr lang="en-US" sz="2400" b="1" dirty="0"/>
          </a:p>
          <a:p>
            <a:pPr>
              <a:buFont typeface="Wingdings" panose="05000000000000000000" pitchFamily="2" charset="2"/>
              <a:buChar char="v"/>
            </a:pPr>
            <a:endParaRPr lang="el-G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l-GR" sz="2400" b="1" dirty="0"/>
              <a:t>Κανείς δεν μένει μόνος.</a:t>
            </a:r>
          </a:p>
        </p:txBody>
      </p:sp>
      <p:pic>
        <p:nvPicPr>
          <p:cNvPr id="7" name="Εικόνα 6" descr="Εικόνα που περιέχει ρουχισμός, ανθρώπινο πρόσωπο, αγόρι, άτομο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D9B56C7D-BB06-2D9F-B350-FCEBDEEF13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32613" r="8008"/>
          <a:stretch>
            <a:fillRect/>
          </a:stretch>
        </p:blipFill>
        <p:spPr>
          <a:xfrm>
            <a:off x="5553279" y="10"/>
            <a:ext cx="3590721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127</Words>
  <Application>Microsoft Office PowerPoint</Application>
  <PresentationFormat>Προβολή στην οθόνη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Office Theme</vt:lpstr>
      <vt:lpstr>Η Δύναμη της Ομάδας!</vt:lpstr>
      <vt:lpstr>Τι είναι ομάδα;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Γιατί είναι σημαντική η ομαδικότητα;</vt:lpstr>
      <vt:lpstr>Πώς δουλεύουμε σωστά σε ομάδα;</vt:lpstr>
      <vt:lpstr>Ας το σκεφτούμε..............</vt:lpstr>
      <vt:lpstr>Όλοι μαζί!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TSAKIRIS</dc:creator>
  <cp:keywords/>
  <dc:description>generated using python-pptx</dc:description>
  <cp:lastModifiedBy>ΣΟΦΙΑ ΚΡΑΒΒΑΡΗ</cp:lastModifiedBy>
  <cp:revision>5</cp:revision>
  <dcterms:created xsi:type="dcterms:W3CDTF">2013-01-27T09:14:16Z</dcterms:created>
  <dcterms:modified xsi:type="dcterms:W3CDTF">2026-02-11T19:55:10Z</dcterms:modified>
  <cp:category/>
</cp:coreProperties>
</file>