
<file path=[Content_Types].xml><?xml version="1.0" encoding="utf-8"?>
<Types xmlns="http://schemas.openxmlformats.org/package/2006/content-types">
  <Override PartName="/_rels/.rels" ContentType="application/vnd.openxmlformats-package.relationships+xml"/>
  <Override PartName="/docProps/app.xml" ContentType="application/vnd.openxmlformats-officedocument.extended-properties+xml"/>
  <Override PartName="/docProps/core.xml" ContentType="application/vnd.openxmlformats-package.core-properties+xml"/>
  <Override PartName="/ppt/_rels/presentation.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presentation.xml" ContentType="application/vnd.openxmlformats-officedocument.presentationml.presentation.main+xml"/>
  <Override PartName="/ppt/theme/theme1.xml" ContentType="application/vnd.openxmlformats-officedocument.them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_rels/slideLayout8.xml.rels" ContentType="application/vnd.openxmlformats-package.relationships+xml"/>
  <Override PartName="/ppt/slideLayouts/_rels/slideLayout7.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_rels/slide11.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media/image12.png" ContentType="image/png"/>
  <Override PartName="/ppt/media/image11.png" ContentType="image/png"/>
  <Override PartName="/ppt/media/image10.png" ContentType="image/png"/>
  <Override PartName="/ppt/media/image9.png" ContentType="image/png"/>
  <Override PartName="/ppt/media/image8.png" ContentType="image/png"/>
  <Override PartName="/ppt/media/image7.png" ContentType="image/png"/>
  <Override PartName="/ppt/media/image2.png" ContentType="image/png"/>
  <Override PartName="/ppt/media/image1.png" ContentType="image/png"/>
  <Override PartName="/ppt/media/image3.png" ContentType="image/png"/>
  <Override PartName="/ppt/media/image4.png" ContentType="image/png"/>
  <Override PartName="/ppt/media/image5.png" ContentType="image/png"/>
  <Override PartName="/ppt/media/image6.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10080625" cy="567055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27" name="PlaceHolder 2"/>
          <p:cNvSpPr>
            <a:spLocks noGrp="1"/>
          </p:cNvSpPr>
          <p:nvPr>
            <p:ph type="body"/>
          </p:nvPr>
        </p:nvSpPr>
        <p:spPr>
          <a:xfrm>
            <a:off x="504000" y="1326600"/>
            <a:ext cx="9071640" cy="1568160"/>
          </a:xfrm>
          <a:prstGeom prst="rect">
            <a:avLst/>
          </a:prstGeom>
        </p:spPr>
        <p:txBody>
          <a:bodyPr lIns="0" rIns="0" tIns="0" bIns="0">
            <a:normAutofit/>
          </a:bodyPr>
          <a:p>
            <a:endParaRPr b="0" lang="el-GR" sz="3200" spc="-1" strike="noStrike">
              <a:latin typeface="Arial"/>
            </a:endParaRPr>
          </a:p>
        </p:txBody>
      </p:sp>
      <p:sp>
        <p:nvSpPr>
          <p:cNvPr id="28" name="PlaceHolder 3"/>
          <p:cNvSpPr>
            <a:spLocks noGrp="1"/>
          </p:cNvSpPr>
          <p:nvPr>
            <p:ph type="body"/>
          </p:nvPr>
        </p:nvSpPr>
        <p:spPr>
          <a:xfrm>
            <a:off x="504000" y="3044160"/>
            <a:ext cx="9071640" cy="1568160"/>
          </a:xfrm>
          <a:prstGeom prst="rect">
            <a:avLst/>
          </a:prstGeom>
        </p:spPr>
        <p:txBody>
          <a:bodyPr lIns="0" rIns="0" tIns="0" bIns="0">
            <a:normAutofit/>
          </a:bodyPr>
          <a:p>
            <a:endParaRPr b="0" lang="el-G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30" name="PlaceHolder 2"/>
          <p:cNvSpPr>
            <a:spLocks noGrp="1"/>
          </p:cNvSpPr>
          <p:nvPr>
            <p:ph type="body"/>
          </p:nvPr>
        </p:nvSpPr>
        <p:spPr>
          <a:xfrm>
            <a:off x="504000" y="1326600"/>
            <a:ext cx="4426920" cy="1568160"/>
          </a:xfrm>
          <a:prstGeom prst="rect">
            <a:avLst/>
          </a:prstGeom>
        </p:spPr>
        <p:txBody>
          <a:bodyPr lIns="0" rIns="0" tIns="0" bIns="0">
            <a:normAutofit/>
          </a:bodyPr>
          <a:p>
            <a:endParaRPr b="0" lang="el-GR" sz="3200" spc="-1" strike="noStrike">
              <a:latin typeface="Arial"/>
            </a:endParaRPr>
          </a:p>
        </p:txBody>
      </p:sp>
      <p:sp>
        <p:nvSpPr>
          <p:cNvPr id="31" name="PlaceHolder 3"/>
          <p:cNvSpPr>
            <a:spLocks noGrp="1"/>
          </p:cNvSpPr>
          <p:nvPr>
            <p:ph type="body"/>
          </p:nvPr>
        </p:nvSpPr>
        <p:spPr>
          <a:xfrm>
            <a:off x="5152680" y="1326600"/>
            <a:ext cx="4426920" cy="1568160"/>
          </a:xfrm>
          <a:prstGeom prst="rect">
            <a:avLst/>
          </a:prstGeom>
        </p:spPr>
        <p:txBody>
          <a:bodyPr lIns="0" rIns="0" tIns="0" bIns="0">
            <a:normAutofit/>
          </a:bodyPr>
          <a:p>
            <a:endParaRPr b="0" lang="el-GR" sz="3200" spc="-1" strike="noStrike">
              <a:latin typeface="Arial"/>
            </a:endParaRPr>
          </a:p>
        </p:txBody>
      </p:sp>
      <p:sp>
        <p:nvSpPr>
          <p:cNvPr id="32" name="PlaceHolder 4"/>
          <p:cNvSpPr>
            <a:spLocks noGrp="1"/>
          </p:cNvSpPr>
          <p:nvPr>
            <p:ph type="body"/>
          </p:nvPr>
        </p:nvSpPr>
        <p:spPr>
          <a:xfrm>
            <a:off x="504000" y="3044160"/>
            <a:ext cx="4426920" cy="1568160"/>
          </a:xfrm>
          <a:prstGeom prst="rect">
            <a:avLst/>
          </a:prstGeom>
        </p:spPr>
        <p:txBody>
          <a:bodyPr lIns="0" rIns="0" tIns="0" bIns="0">
            <a:normAutofit/>
          </a:bodyPr>
          <a:p>
            <a:endParaRPr b="0" lang="el-GR" sz="3200" spc="-1" strike="noStrike">
              <a:latin typeface="Arial"/>
            </a:endParaRPr>
          </a:p>
        </p:txBody>
      </p:sp>
      <p:sp>
        <p:nvSpPr>
          <p:cNvPr id="33" name="PlaceHolder 5"/>
          <p:cNvSpPr>
            <a:spLocks noGrp="1"/>
          </p:cNvSpPr>
          <p:nvPr>
            <p:ph type="body"/>
          </p:nvPr>
        </p:nvSpPr>
        <p:spPr>
          <a:xfrm>
            <a:off x="5152680" y="3044160"/>
            <a:ext cx="4426920" cy="1568160"/>
          </a:xfrm>
          <a:prstGeom prst="rect">
            <a:avLst/>
          </a:prstGeom>
        </p:spPr>
        <p:txBody>
          <a:bodyPr lIns="0" rIns="0" tIns="0" bIns="0">
            <a:normAutofit/>
          </a:bodyPr>
          <a:p>
            <a:endParaRPr b="0" lang="el-G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35" name="PlaceHolder 2"/>
          <p:cNvSpPr>
            <a:spLocks noGrp="1"/>
          </p:cNvSpPr>
          <p:nvPr>
            <p:ph type="body"/>
          </p:nvPr>
        </p:nvSpPr>
        <p:spPr>
          <a:xfrm>
            <a:off x="504000" y="1326600"/>
            <a:ext cx="2920680" cy="1568160"/>
          </a:xfrm>
          <a:prstGeom prst="rect">
            <a:avLst/>
          </a:prstGeom>
        </p:spPr>
        <p:txBody>
          <a:bodyPr lIns="0" rIns="0" tIns="0" bIns="0">
            <a:normAutofit/>
          </a:bodyPr>
          <a:p>
            <a:endParaRPr b="0" lang="el-GR" sz="3200" spc="-1" strike="noStrike">
              <a:latin typeface="Arial"/>
            </a:endParaRPr>
          </a:p>
        </p:txBody>
      </p:sp>
      <p:sp>
        <p:nvSpPr>
          <p:cNvPr id="36" name="PlaceHolder 3"/>
          <p:cNvSpPr>
            <a:spLocks noGrp="1"/>
          </p:cNvSpPr>
          <p:nvPr>
            <p:ph type="body"/>
          </p:nvPr>
        </p:nvSpPr>
        <p:spPr>
          <a:xfrm>
            <a:off x="3571200" y="1326600"/>
            <a:ext cx="2920680" cy="1568160"/>
          </a:xfrm>
          <a:prstGeom prst="rect">
            <a:avLst/>
          </a:prstGeom>
        </p:spPr>
        <p:txBody>
          <a:bodyPr lIns="0" rIns="0" tIns="0" bIns="0">
            <a:normAutofit/>
          </a:bodyPr>
          <a:p>
            <a:endParaRPr b="0" lang="el-GR" sz="3200" spc="-1" strike="noStrike">
              <a:latin typeface="Arial"/>
            </a:endParaRPr>
          </a:p>
        </p:txBody>
      </p:sp>
      <p:sp>
        <p:nvSpPr>
          <p:cNvPr id="37" name="PlaceHolder 4"/>
          <p:cNvSpPr>
            <a:spLocks noGrp="1"/>
          </p:cNvSpPr>
          <p:nvPr>
            <p:ph type="body"/>
          </p:nvPr>
        </p:nvSpPr>
        <p:spPr>
          <a:xfrm>
            <a:off x="6638040" y="1326600"/>
            <a:ext cx="2920680" cy="1568160"/>
          </a:xfrm>
          <a:prstGeom prst="rect">
            <a:avLst/>
          </a:prstGeom>
        </p:spPr>
        <p:txBody>
          <a:bodyPr lIns="0" rIns="0" tIns="0" bIns="0">
            <a:normAutofit/>
          </a:bodyPr>
          <a:p>
            <a:endParaRPr b="0" lang="el-GR" sz="3200" spc="-1" strike="noStrike">
              <a:latin typeface="Arial"/>
            </a:endParaRPr>
          </a:p>
        </p:txBody>
      </p:sp>
      <p:sp>
        <p:nvSpPr>
          <p:cNvPr id="38" name="PlaceHolder 5"/>
          <p:cNvSpPr>
            <a:spLocks noGrp="1"/>
          </p:cNvSpPr>
          <p:nvPr>
            <p:ph type="body"/>
          </p:nvPr>
        </p:nvSpPr>
        <p:spPr>
          <a:xfrm>
            <a:off x="504000" y="3044160"/>
            <a:ext cx="2920680" cy="1568160"/>
          </a:xfrm>
          <a:prstGeom prst="rect">
            <a:avLst/>
          </a:prstGeom>
        </p:spPr>
        <p:txBody>
          <a:bodyPr lIns="0" rIns="0" tIns="0" bIns="0">
            <a:normAutofit/>
          </a:bodyPr>
          <a:p>
            <a:endParaRPr b="0" lang="el-GR" sz="3200" spc="-1" strike="noStrike">
              <a:latin typeface="Arial"/>
            </a:endParaRPr>
          </a:p>
        </p:txBody>
      </p:sp>
      <p:sp>
        <p:nvSpPr>
          <p:cNvPr id="39" name="PlaceHolder 6"/>
          <p:cNvSpPr>
            <a:spLocks noGrp="1"/>
          </p:cNvSpPr>
          <p:nvPr>
            <p:ph type="body"/>
          </p:nvPr>
        </p:nvSpPr>
        <p:spPr>
          <a:xfrm>
            <a:off x="3571200" y="3044160"/>
            <a:ext cx="2920680" cy="1568160"/>
          </a:xfrm>
          <a:prstGeom prst="rect">
            <a:avLst/>
          </a:prstGeom>
        </p:spPr>
        <p:txBody>
          <a:bodyPr lIns="0" rIns="0" tIns="0" bIns="0">
            <a:normAutofit/>
          </a:bodyPr>
          <a:p>
            <a:endParaRPr b="0" lang="el-GR" sz="3200" spc="-1" strike="noStrike">
              <a:latin typeface="Arial"/>
            </a:endParaRPr>
          </a:p>
        </p:txBody>
      </p:sp>
      <p:sp>
        <p:nvSpPr>
          <p:cNvPr id="40" name="PlaceHolder 7"/>
          <p:cNvSpPr>
            <a:spLocks noGrp="1"/>
          </p:cNvSpPr>
          <p:nvPr>
            <p:ph type="body"/>
          </p:nvPr>
        </p:nvSpPr>
        <p:spPr>
          <a:xfrm>
            <a:off x="6638040" y="3044160"/>
            <a:ext cx="2920680" cy="1568160"/>
          </a:xfrm>
          <a:prstGeom prst="rect">
            <a:avLst/>
          </a:prstGeom>
        </p:spPr>
        <p:txBody>
          <a:bodyPr lIns="0" rIns="0" tIns="0" bIns="0">
            <a:normAutofit/>
          </a:bodyPr>
          <a:p>
            <a:endParaRPr b="0" lang="el-G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6" name="PlaceHolder 2"/>
          <p:cNvSpPr>
            <a:spLocks noGrp="1"/>
          </p:cNvSpPr>
          <p:nvPr>
            <p:ph type="subTitle"/>
          </p:nvPr>
        </p:nvSpPr>
        <p:spPr>
          <a:xfrm>
            <a:off x="504000" y="1326600"/>
            <a:ext cx="9071640" cy="328788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8" name="PlaceHolder 2"/>
          <p:cNvSpPr>
            <a:spLocks noGrp="1"/>
          </p:cNvSpPr>
          <p:nvPr>
            <p:ph type="body"/>
          </p:nvPr>
        </p:nvSpPr>
        <p:spPr>
          <a:xfrm>
            <a:off x="504000" y="1326600"/>
            <a:ext cx="9071640" cy="3287880"/>
          </a:xfrm>
          <a:prstGeom prst="rect">
            <a:avLst/>
          </a:prstGeom>
        </p:spPr>
        <p:txBody>
          <a:bodyPr lIns="0" rIns="0" tIns="0" bIns="0">
            <a:normAutofit/>
          </a:bodyPr>
          <a:p>
            <a:endParaRPr b="0" lang="el-G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10" name="PlaceHolder 2"/>
          <p:cNvSpPr>
            <a:spLocks noGrp="1"/>
          </p:cNvSpPr>
          <p:nvPr>
            <p:ph type="body"/>
          </p:nvPr>
        </p:nvSpPr>
        <p:spPr>
          <a:xfrm>
            <a:off x="504000" y="1326600"/>
            <a:ext cx="4426920" cy="3287880"/>
          </a:xfrm>
          <a:prstGeom prst="rect">
            <a:avLst/>
          </a:prstGeom>
        </p:spPr>
        <p:txBody>
          <a:bodyPr lIns="0" rIns="0" tIns="0" bIns="0">
            <a:normAutofit/>
          </a:bodyPr>
          <a:p>
            <a:endParaRPr b="0" lang="el-GR" sz="3200" spc="-1" strike="noStrike">
              <a:latin typeface="Arial"/>
            </a:endParaRPr>
          </a:p>
        </p:txBody>
      </p:sp>
      <p:sp>
        <p:nvSpPr>
          <p:cNvPr id="11" name="PlaceHolder 3"/>
          <p:cNvSpPr>
            <a:spLocks noGrp="1"/>
          </p:cNvSpPr>
          <p:nvPr>
            <p:ph type="body"/>
          </p:nvPr>
        </p:nvSpPr>
        <p:spPr>
          <a:xfrm>
            <a:off x="5152680" y="1326600"/>
            <a:ext cx="4426920" cy="3287880"/>
          </a:xfrm>
          <a:prstGeom prst="rect">
            <a:avLst/>
          </a:prstGeom>
        </p:spPr>
        <p:txBody>
          <a:bodyPr lIns="0" rIns="0" tIns="0" bIns="0">
            <a:normAutofit/>
          </a:bodyPr>
          <a:p>
            <a:endParaRPr b="0" lang="el-G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226080"/>
            <a:ext cx="9071640" cy="4388400"/>
          </a:xfrm>
          <a:prstGeom prst="rect">
            <a:avLst/>
          </a:prstGeom>
        </p:spPr>
        <p:txBody>
          <a:bodyPr lIns="0" rIns="0" tIns="0" bIns="0" anchor="ctr"/>
          <a:p>
            <a:pPr algn="ctr"/>
            <a:endParaRPr b="0" lang="el-G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15" name="PlaceHolder 2"/>
          <p:cNvSpPr>
            <a:spLocks noGrp="1"/>
          </p:cNvSpPr>
          <p:nvPr>
            <p:ph type="body"/>
          </p:nvPr>
        </p:nvSpPr>
        <p:spPr>
          <a:xfrm>
            <a:off x="504000" y="1326600"/>
            <a:ext cx="4426920" cy="1568160"/>
          </a:xfrm>
          <a:prstGeom prst="rect">
            <a:avLst/>
          </a:prstGeom>
        </p:spPr>
        <p:txBody>
          <a:bodyPr lIns="0" rIns="0" tIns="0" bIns="0">
            <a:normAutofit/>
          </a:bodyPr>
          <a:p>
            <a:endParaRPr b="0" lang="el-GR" sz="3200" spc="-1" strike="noStrike">
              <a:latin typeface="Arial"/>
            </a:endParaRPr>
          </a:p>
        </p:txBody>
      </p:sp>
      <p:sp>
        <p:nvSpPr>
          <p:cNvPr id="16" name="PlaceHolder 3"/>
          <p:cNvSpPr>
            <a:spLocks noGrp="1"/>
          </p:cNvSpPr>
          <p:nvPr>
            <p:ph type="body"/>
          </p:nvPr>
        </p:nvSpPr>
        <p:spPr>
          <a:xfrm>
            <a:off x="5152680" y="1326600"/>
            <a:ext cx="4426920" cy="3287880"/>
          </a:xfrm>
          <a:prstGeom prst="rect">
            <a:avLst/>
          </a:prstGeom>
        </p:spPr>
        <p:txBody>
          <a:bodyPr lIns="0" rIns="0" tIns="0" bIns="0">
            <a:normAutofit/>
          </a:bodyPr>
          <a:p>
            <a:endParaRPr b="0" lang="el-GR" sz="3200" spc="-1" strike="noStrike">
              <a:latin typeface="Arial"/>
            </a:endParaRPr>
          </a:p>
        </p:txBody>
      </p:sp>
      <p:sp>
        <p:nvSpPr>
          <p:cNvPr id="17" name="PlaceHolder 4"/>
          <p:cNvSpPr>
            <a:spLocks noGrp="1"/>
          </p:cNvSpPr>
          <p:nvPr>
            <p:ph type="body"/>
          </p:nvPr>
        </p:nvSpPr>
        <p:spPr>
          <a:xfrm>
            <a:off x="504000" y="3044160"/>
            <a:ext cx="4426920" cy="1568160"/>
          </a:xfrm>
          <a:prstGeom prst="rect">
            <a:avLst/>
          </a:prstGeom>
        </p:spPr>
        <p:txBody>
          <a:bodyPr lIns="0" rIns="0" tIns="0" bIns="0">
            <a:normAutofit/>
          </a:bodyPr>
          <a:p>
            <a:endParaRPr b="0" lang="el-G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19" name="PlaceHolder 2"/>
          <p:cNvSpPr>
            <a:spLocks noGrp="1"/>
          </p:cNvSpPr>
          <p:nvPr>
            <p:ph type="body"/>
          </p:nvPr>
        </p:nvSpPr>
        <p:spPr>
          <a:xfrm>
            <a:off x="504000" y="1326600"/>
            <a:ext cx="4426920" cy="3287880"/>
          </a:xfrm>
          <a:prstGeom prst="rect">
            <a:avLst/>
          </a:prstGeom>
        </p:spPr>
        <p:txBody>
          <a:bodyPr lIns="0" rIns="0" tIns="0" bIns="0">
            <a:normAutofit/>
          </a:bodyPr>
          <a:p>
            <a:endParaRPr b="0" lang="el-GR" sz="3200" spc="-1" strike="noStrike">
              <a:latin typeface="Arial"/>
            </a:endParaRPr>
          </a:p>
        </p:txBody>
      </p:sp>
      <p:sp>
        <p:nvSpPr>
          <p:cNvPr id="20" name="PlaceHolder 3"/>
          <p:cNvSpPr>
            <a:spLocks noGrp="1"/>
          </p:cNvSpPr>
          <p:nvPr>
            <p:ph type="body"/>
          </p:nvPr>
        </p:nvSpPr>
        <p:spPr>
          <a:xfrm>
            <a:off x="5152680" y="1326600"/>
            <a:ext cx="4426920" cy="1568160"/>
          </a:xfrm>
          <a:prstGeom prst="rect">
            <a:avLst/>
          </a:prstGeom>
        </p:spPr>
        <p:txBody>
          <a:bodyPr lIns="0" rIns="0" tIns="0" bIns="0">
            <a:normAutofit/>
          </a:bodyPr>
          <a:p>
            <a:endParaRPr b="0" lang="el-GR" sz="3200" spc="-1" strike="noStrike">
              <a:latin typeface="Arial"/>
            </a:endParaRPr>
          </a:p>
        </p:txBody>
      </p:sp>
      <p:sp>
        <p:nvSpPr>
          <p:cNvPr id="21" name="PlaceHolder 4"/>
          <p:cNvSpPr>
            <a:spLocks noGrp="1"/>
          </p:cNvSpPr>
          <p:nvPr>
            <p:ph type="body"/>
          </p:nvPr>
        </p:nvSpPr>
        <p:spPr>
          <a:xfrm>
            <a:off x="5152680" y="3044160"/>
            <a:ext cx="4426920" cy="1568160"/>
          </a:xfrm>
          <a:prstGeom prst="rect">
            <a:avLst/>
          </a:prstGeom>
        </p:spPr>
        <p:txBody>
          <a:bodyPr lIns="0" rIns="0" tIns="0" bIns="0">
            <a:normAutofit/>
          </a:bodyPr>
          <a:p>
            <a:endParaRPr b="0" lang="el-G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226080"/>
            <a:ext cx="9071640" cy="946440"/>
          </a:xfrm>
          <a:prstGeom prst="rect">
            <a:avLst/>
          </a:prstGeom>
        </p:spPr>
        <p:txBody>
          <a:bodyPr lIns="0" rIns="0" tIns="0" bIns="0" anchor="ctr"/>
          <a:p>
            <a:pPr algn="ctr"/>
            <a:endParaRPr b="0" lang="el-GR" sz="4400" spc="-1" strike="noStrike">
              <a:latin typeface="Arial"/>
            </a:endParaRPr>
          </a:p>
        </p:txBody>
      </p:sp>
      <p:sp>
        <p:nvSpPr>
          <p:cNvPr id="23" name="PlaceHolder 2"/>
          <p:cNvSpPr>
            <a:spLocks noGrp="1"/>
          </p:cNvSpPr>
          <p:nvPr>
            <p:ph type="body"/>
          </p:nvPr>
        </p:nvSpPr>
        <p:spPr>
          <a:xfrm>
            <a:off x="504000" y="1326600"/>
            <a:ext cx="4426920" cy="1568160"/>
          </a:xfrm>
          <a:prstGeom prst="rect">
            <a:avLst/>
          </a:prstGeom>
        </p:spPr>
        <p:txBody>
          <a:bodyPr lIns="0" rIns="0" tIns="0" bIns="0">
            <a:normAutofit/>
          </a:bodyPr>
          <a:p>
            <a:endParaRPr b="0" lang="el-GR" sz="3200" spc="-1" strike="noStrike">
              <a:latin typeface="Arial"/>
            </a:endParaRPr>
          </a:p>
        </p:txBody>
      </p:sp>
      <p:sp>
        <p:nvSpPr>
          <p:cNvPr id="24" name="PlaceHolder 3"/>
          <p:cNvSpPr>
            <a:spLocks noGrp="1"/>
          </p:cNvSpPr>
          <p:nvPr>
            <p:ph type="body"/>
          </p:nvPr>
        </p:nvSpPr>
        <p:spPr>
          <a:xfrm>
            <a:off x="5152680" y="1326600"/>
            <a:ext cx="4426920" cy="1568160"/>
          </a:xfrm>
          <a:prstGeom prst="rect">
            <a:avLst/>
          </a:prstGeom>
        </p:spPr>
        <p:txBody>
          <a:bodyPr lIns="0" rIns="0" tIns="0" bIns="0">
            <a:normAutofit/>
          </a:bodyPr>
          <a:p>
            <a:endParaRPr b="0" lang="el-GR" sz="3200" spc="-1" strike="noStrike">
              <a:latin typeface="Arial"/>
            </a:endParaRPr>
          </a:p>
        </p:txBody>
      </p:sp>
      <p:sp>
        <p:nvSpPr>
          <p:cNvPr id="25" name="PlaceHolder 4"/>
          <p:cNvSpPr>
            <a:spLocks noGrp="1"/>
          </p:cNvSpPr>
          <p:nvPr>
            <p:ph type="body"/>
          </p:nvPr>
        </p:nvSpPr>
        <p:spPr>
          <a:xfrm>
            <a:off x="504000" y="3044160"/>
            <a:ext cx="9071640" cy="1568160"/>
          </a:xfrm>
          <a:prstGeom prst="rect">
            <a:avLst/>
          </a:prstGeom>
        </p:spPr>
        <p:txBody>
          <a:bodyPr lIns="0" rIns="0" tIns="0" bIns="0">
            <a:normAutofit/>
          </a:bodyPr>
          <a:p>
            <a:endParaRPr b="0" lang="el-G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226080"/>
            <a:ext cx="9071640" cy="946440"/>
          </a:xfrm>
          <a:prstGeom prst="rect">
            <a:avLst/>
          </a:prstGeom>
        </p:spPr>
        <p:txBody>
          <a:bodyPr lIns="0" rIns="0" tIns="0" bIns="0" anchor="ctr"/>
          <a:p>
            <a:pPr algn="ctr"/>
            <a:r>
              <a:rPr b="0" lang="el-GR" sz="4400" spc="-1" strike="noStrike">
                <a:latin typeface="Arial"/>
              </a:rPr>
              <a:t>Πατήστε για επεξεργασία της μορφής κειμένου του τίτλου</a:t>
            </a:r>
            <a:endParaRPr b="0" lang="el-GR" sz="4400" spc="-1" strike="noStrike">
              <a:latin typeface="Arial"/>
            </a:endParaRPr>
          </a:p>
        </p:txBody>
      </p:sp>
      <p:sp>
        <p:nvSpPr>
          <p:cNvPr id="1" name="PlaceHolder 2"/>
          <p:cNvSpPr>
            <a:spLocks noGrp="1"/>
          </p:cNvSpPr>
          <p:nvPr>
            <p:ph type="body"/>
          </p:nvPr>
        </p:nvSpPr>
        <p:spPr>
          <a:xfrm>
            <a:off x="504000" y="1326600"/>
            <a:ext cx="9071640" cy="32878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Πατήστε για επεξεργασία της μορφής κειμένου διάρθρωσης</a:t>
            </a:r>
            <a:endParaRPr b="0" lang="el-GR" sz="3200" spc="-1" strike="noStrike">
              <a:latin typeface="Arial"/>
            </a:endParaRPr>
          </a:p>
          <a:p>
            <a:pPr lvl="1" marL="864000" indent="-324000">
              <a:spcBef>
                <a:spcPts val="1134"/>
              </a:spcBef>
              <a:buClr>
                <a:srgbClr val="000000"/>
              </a:buClr>
              <a:buSzPct val="75000"/>
              <a:buFont typeface="Symbol" charset="2"/>
              <a:buChar char=""/>
            </a:pPr>
            <a:r>
              <a:rPr b="0" lang="el-GR" sz="2800" spc="-1" strike="noStrike">
                <a:latin typeface="Arial"/>
              </a:rPr>
              <a:t>Δεύτερο επίπεδο διάρθρωσης</a:t>
            </a:r>
            <a:endParaRPr b="0" lang="el-GR" sz="2800" spc="-1" strike="noStrike">
              <a:latin typeface="Arial"/>
            </a:endParaRPr>
          </a:p>
          <a:p>
            <a:pPr lvl="2" marL="1296000" indent="-288000">
              <a:spcBef>
                <a:spcPts val="850"/>
              </a:spcBef>
              <a:buClr>
                <a:srgbClr val="000000"/>
              </a:buClr>
              <a:buSzPct val="45000"/>
              <a:buFont typeface="Wingdings" charset="2"/>
              <a:buChar char=""/>
            </a:pPr>
            <a:r>
              <a:rPr b="0" lang="el-GR" sz="2400" spc="-1" strike="noStrike">
                <a:latin typeface="Arial"/>
              </a:rPr>
              <a:t>Τρίτο επίπεδο διάρθρωσης</a:t>
            </a:r>
            <a:endParaRPr b="0" lang="el-GR" sz="2400" spc="-1" strike="noStrike">
              <a:latin typeface="Arial"/>
            </a:endParaRPr>
          </a:p>
          <a:p>
            <a:pPr lvl="3" marL="1728000" indent="-216000">
              <a:spcBef>
                <a:spcPts val="567"/>
              </a:spcBef>
              <a:buClr>
                <a:srgbClr val="000000"/>
              </a:buClr>
              <a:buSzPct val="75000"/>
              <a:buFont typeface="Symbol" charset="2"/>
              <a:buChar char=""/>
            </a:pPr>
            <a:r>
              <a:rPr b="0" lang="el-GR" sz="2000" spc="-1" strike="noStrike">
                <a:latin typeface="Arial"/>
              </a:rPr>
              <a:t>Τέταρτο επίπεδο διάρθρωσης</a:t>
            </a:r>
            <a:endParaRPr b="0" lang="el-GR" sz="2000" spc="-1" strike="noStrike">
              <a:latin typeface="Arial"/>
            </a:endParaRPr>
          </a:p>
          <a:p>
            <a:pPr lvl="4" marL="2160000" indent="-216000">
              <a:spcBef>
                <a:spcPts val="283"/>
              </a:spcBef>
              <a:buClr>
                <a:srgbClr val="000000"/>
              </a:buClr>
              <a:buSzPct val="45000"/>
              <a:buFont typeface="Wingdings" charset="2"/>
              <a:buChar char=""/>
            </a:pPr>
            <a:r>
              <a:rPr b="0" lang="el-GR" sz="2000" spc="-1" strike="noStrike">
                <a:latin typeface="Arial"/>
              </a:rPr>
              <a:t>Πέμπτο επίπεδο διάρθρωσης</a:t>
            </a:r>
            <a:endParaRPr b="0" lang="el-GR" sz="2000" spc="-1" strike="noStrike">
              <a:latin typeface="Arial"/>
            </a:endParaRPr>
          </a:p>
          <a:p>
            <a:pPr lvl="5" marL="2592000" indent="-216000">
              <a:spcBef>
                <a:spcPts val="283"/>
              </a:spcBef>
              <a:buClr>
                <a:srgbClr val="000000"/>
              </a:buClr>
              <a:buSzPct val="45000"/>
              <a:buFont typeface="Wingdings" charset="2"/>
              <a:buChar char=""/>
            </a:pPr>
            <a:r>
              <a:rPr b="0" lang="el-GR" sz="2000" spc="-1" strike="noStrike">
                <a:latin typeface="Arial"/>
              </a:rPr>
              <a:t>Έκτο επίπεδο διάρθρωσης</a:t>
            </a:r>
            <a:endParaRPr b="0" lang="el-GR" sz="2000" spc="-1" strike="noStrike">
              <a:latin typeface="Arial"/>
            </a:endParaRPr>
          </a:p>
          <a:p>
            <a:pPr lvl="6" marL="3024000" indent="-216000">
              <a:spcBef>
                <a:spcPts val="283"/>
              </a:spcBef>
              <a:buClr>
                <a:srgbClr val="000000"/>
              </a:buClr>
              <a:buSzPct val="45000"/>
              <a:buFont typeface="Wingdings" charset="2"/>
              <a:buChar char=""/>
            </a:pPr>
            <a:r>
              <a:rPr b="0" lang="el-GR" sz="2000" spc="-1" strike="noStrike">
                <a:latin typeface="Arial"/>
              </a:rPr>
              <a:t>Έβδομο επίπεδο διάρθρωσης</a:t>
            </a:r>
            <a:endParaRPr b="0" lang="el-GR" sz="2000" spc="-1" strike="noStrike">
              <a:latin typeface="Arial"/>
            </a:endParaRPr>
          </a:p>
        </p:txBody>
      </p:sp>
      <p:sp>
        <p:nvSpPr>
          <p:cNvPr id="2" name="PlaceHolder 3"/>
          <p:cNvSpPr>
            <a:spLocks noGrp="1"/>
          </p:cNvSpPr>
          <p:nvPr>
            <p:ph type="dt"/>
          </p:nvPr>
        </p:nvSpPr>
        <p:spPr>
          <a:xfrm>
            <a:off x="504000" y="5165280"/>
            <a:ext cx="2348280" cy="390600"/>
          </a:xfrm>
          <a:prstGeom prst="rect">
            <a:avLst/>
          </a:prstGeom>
        </p:spPr>
        <p:txBody>
          <a:bodyPr lIns="0" rIns="0" tIns="0" bIns="0"/>
          <a:p>
            <a:r>
              <a:rPr b="0" lang="el-GR" sz="1400" spc="-1" strike="noStrike">
                <a:latin typeface="Times New Roman"/>
              </a:rPr>
              <a:t>&lt;ημερομηνία/ώρα&gt;</a:t>
            </a:r>
            <a:endParaRPr b="0" lang="el-GR" sz="1400" spc="-1" strike="noStrike">
              <a:latin typeface="Times New Roman"/>
            </a:endParaRPr>
          </a:p>
        </p:txBody>
      </p:sp>
      <p:sp>
        <p:nvSpPr>
          <p:cNvPr id="3" name="PlaceHolder 4"/>
          <p:cNvSpPr>
            <a:spLocks noGrp="1"/>
          </p:cNvSpPr>
          <p:nvPr>
            <p:ph type="ftr"/>
          </p:nvPr>
        </p:nvSpPr>
        <p:spPr>
          <a:xfrm>
            <a:off x="3447360" y="5165280"/>
            <a:ext cx="3195000" cy="390600"/>
          </a:xfrm>
          <a:prstGeom prst="rect">
            <a:avLst/>
          </a:prstGeom>
        </p:spPr>
        <p:txBody>
          <a:bodyPr lIns="0" rIns="0" tIns="0" bIns="0"/>
          <a:p>
            <a:pPr algn="ctr"/>
            <a:r>
              <a:rPr b="0" lang="el-GR" sz="1400" spc="-1" strike="noStrike">
                <a:latin typeface="Times New Roman"/>
              </a:rPr>
              <a:t>&lt;υποσέλιδο&gt;</a:t>
            </a:r>
            <a:endParaRPr b="0" lang="el-GR" sz="1400" spc="-1" strike="noStrike">
              <a:latin typeface="Times New Roman"/>
            </a:endParaRPr>
          </a:p>
        </p:txBody>
      </p:sp>
      <p:sp>
        <p:nvSpPr>
          <p:cNvPr id="4" name="PlaceHolder 5"/>
          <p:cNvSpPr>
            <a:spLocks noGrp="1"/>
          </p:cNvSpPr>
          <p:nvPr>
            <p:ph type="sldNum"/>
          </p:nvPr>
        </p:nvSpPr>
        <p:spPr>
          <a:xfrm>
            <a:off x="7227000" y="5165280"/>
            <a:ext cx="2348280" cy="390600"/>
          </a:xfrm>
          <a:prstGeom prst="rect">
            <a:avLst/>
          </a:prstGeom>
        </p:spPr>
        <p:txBody>
          <a:bodyPr lIns="0" rIns="0" tIns="0" bIns="0"/>
          <a:p>
            <a:pPr algn="r"/>
            <a:fld id="{79CBEBFE-EB8A-472C-9D1D-6D6A249928E4}" type="slidenum">
              <a:rPr b="0" lang="el-GR" sz="1400" spc="-1" strike="noStrike">
                <a:latin typeface="Times New Roman"/>
              </a:rPr>
              <a:t>&lt;αριθμός&gt;</a:t>
            </a:fld>
            <a:endParaRPr b="0" lang="el-GR" sz="1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4.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image" Target="../media/image4.png"/><Relationship Id="rId3"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4.xml"/>
</Relationships>
</file>

<file path=ppt/slides/_rels/slide7.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4.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4.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Εκπαίδευση STEAM</a:t>
            </a:r>
            <a:endParaRPr b="0" lang="el-GR" sz="4400" spc="-1" strike="noStrike">
              <a:latin typeface="Arial"/>
            </a:endParaRPr>
          </a:p>
        </p:txBody>
      </p:sp>
      <p:sp>
        <p:nvSpPr>
          <p:cNvPr id="42" name="TextShape 2"/>
          <p:cNvSpPr txBox="1"/>
          <p:nvPr/>
        </p:nvSpPr>
        <p:spPr>
          <a:xfrm>
            <a:off x="504000" y="1326600"/>
            <a:ext cx="9071640" cy="3287880"/>
          </a:xfrm>
          <a:prstGeom prst="rect">
            <a:avLst/>
          </a:prstGeom>
          <a:noFill/>
          <a:ln>
            <a:noFill/>
          </a:ln>
        </p:spPr>
        <p:txBody>
          <a:bodyPr lIns="0" rIns="0" tIns="0" bIns="0" anchor="ctr"/>
          <a:p>
            <a:pPr algn="ctr"/>
            <a:r>
              <a:rPr b="0" lang="el-GR" sz="3200" spc="-1" strike="noStrike">
                <a:latin typeface="Arial"/>
              </a:rPr>
              <a:t>Tμήμα ΣΤ 1</a:t>
            </a:r>
            <a:endParaRPr b="0" lang="el-GR" sz="3200" spc="-1" strike="noStrike">
              <a:latin typeface="Arial"/>
            </a:endParaRPr>
          </a:p>
        </p:txBody>
      </p:sp>
    </p:spTree>
  </p:cSld>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TextShape 1"/>
          <p:cNvSpPr txBox="1"/>
          <p:nvPr/>
        </p:nvSpPr>
        <p:spPr>
          <a:xfrm>
            <a:off x="504000" y="226080"/>
            <a:ext cx="9071640" cy="4388400"/>
          </a:xfrm>
          <a:prstGeom prst="rect">
            <a:avLst/>
          </a:prstGeom>
          <a:noFill/>
          <a:ln>
            <a:noFill/>
          </a:ln>
        </p:spPr>
        <p:txBody>
          <a:bodyPr lIns="0" rIns="0" tIns="0" bIns="0" anchor="ctr"/>
          <a:p>
            <a:pPr algn="ctr"/>
            <a:r>
              <a:rPr b="0" lang="el-GR" sz="3200" spc="-1" strike="noStrike">
                <a:latin typeface="Arial"/>
              </a:rPr>
              <a:t>Από τις παραπάνω φωτογραφίες, φαίνεται ξεκάθαρα το λιώσιμο των πάγων τα τελευταία 50 χρόνια.</a:t>
            </a:r>
            <a:endParaRPr b="0" lang="el-GR" sz="3200" spc="-1" strike="noStrike">
              <a:latin typeface="Arial"/>
            </a:endParaRPr>
          </a:p>
        </p:txBody>
      </p:sp>
    </p:spTree>
  </p:cSld>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Ευχαριστούμε για τον χρόνο σας</a:t>
            </a:r>
            <a:endParaRPr b="0" lang="el-GR" sz="4400" spc="-1" strike="noStrike">
              <a:latin typeface="Arial"/>
            </a:endParaRPr>
          </a:p>
        </p:txBody>
      </p:sp>
    </p:spTree>
  </p:cSld>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Λιώσιμο των πάγων</a:t>
            </a:r>
            <a:endParaRPr b="0" lang="el-GR" sz="4400" spc="-1" strike="noStrike">
              <a:latin typeface="Arial"/>
            </a:endParaRPr>
          </a:p>
        </p:txBody>
      </p:sp>
      <p:sp>
        <p:nvSpPr>
          <p:cNvPr id="44" name="TextShape 2"/>
          <p:cNvSpPr txBox="1"/>
          <p:nvPr/>
        </p:nvSpPr>
        <p:spPr>
          <a:xfrm>
            <a:off x="504000" y="1326600"/>
            <a:ext cx="9071640" cy="3287880"/>
          </a:xfrm>
          <a:prstGeom prst="rect">
            <a:avLst/>
          </a:prstGeom>
          <a:noFill/>
          <a:ln>
            <a:noFill/>
          </a:ln>
        </p:spPr>
        <p:txBody>
          <a:bodyPr lIns="0" rIns="0" tIns="0" bIns="0" anchor="ctr"/>
          <a:p>
            <a:pPr algn="ctr"/>
            <a:r>
              <a:rPr b="0" lang="el-GR" sz="3200" spc="-1" strike="noStrike">
                <a:latin typeface="Arial"/>
              </a:rPr>
              <a:t>Στην παρακάτω παρουσίαση θα δούμε μέσω της τεχνολογίας και συγκεκριμένα του προγράμματος Landsat, πόσο έχουν λιώσει οι πάγοι σε διάφορα σημεία του πλανήτη μας τα τελευταία 50 χρόνια.</a:t>
            </a:r>
            <a:endParaRPr b="0" lang="el-GR" sz="3200" spc="-1" strike="noStrike">
              <a:latin typeface="Arial"/>
            </a:endParaRPr>
          </a:p>
        </p:txBody>
      </p:sp>
    </p:spTree>
  </p:cSld>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TextShape 1"/>
          <p:cNvSpPr txBox="1"/>
          <p:nvPr/>
        </p:nvSpPr>
        <p:spPr>
          <a:xfrm>
            <a:off x="504000" y="74160"/>
            <a:ext cx="9071640" cy="1250280"/>
          </a:xfrm>
          <a:prstGeom prst="rect">
            <a:avLst/>
          </a:prstGeom>
          <a:noFill/>
          <a:ln>
            <a:noFill/>
          </a:ln>
        </p:spPr>
        <p:txBody>
          <a:bodyPr lIns="0" rIns="0" tIns="0" bIns="0" anchor="ctr"/>
          <a:p>
            <a:pPr algn="ctr"/>
            <a:r>
              <a:rPr b="0" lang="el-GR" sz="4400" spc="-1" strike="noStrike">
                <a:latin typeface="Arial"/>
              </a:rPr>
              <a:t>Τι είναι το δορυφορικό πρόγραμμα Landsat</a:t>
            </a:r>
            <a:endParaRPr b="0" lang="el-GR" sz="4400" spc="-1" strike="noStrike">
              <a:latin typeface="Arial"/>
            </a:endParaRPr>
          </a:p>
        </p:txBody>
      </p:sp>
      <p:sp>
        <p:nvSpPr>
          <p:cNvPr id="46" name="TextShape 2"/>
          <p:cNvSpPr txBox="1"/>
          <p:nvPr/>
        </p:nvSpPr>
        <p:spPr>
          <a:xfrm>
            <a:off x="504000" y="1326600"/>
            <a:ext cx="9071640" cy="3287880"/>
          </a:xfrm>
          <a:prstGeom prst="rect">
            <a:avLst/>
          </a:prstGeom>
          <a:noFill/>
          <a:ln>
            <a:noFill/>
          </a:ln>
        </p:spPr>
        <p:txBody>
          <a:bodyPr lIns="0" rIns="0" tIns="0" bIns="0">
            <a:normAutofit/>
          </a:bodyPr>
          <a:p>
            <a:pPr marL="432000" indent="-324000">
              <a:spcBef>
                <a:spcPts val="1417"/>
              </a:spcBef>
              <a:buClr>
                <a:srgbClr val="000000"/>
              </a:buClr>
              <a:buSzPct val="45000"/>
              <a:buFont typeface="Wingdings" charset="2"/>
              <a:buChar char=""/>
            </a:pPr>
            <a:r>
              <a:rPr b="0" lang="el-GR" sz="3200" spc="-1" strike="noStrike">
                <a:latin typeface="Arial"/>
              </a:rPr>
              <a:t>Οι δορυφόροι του προγράμματος Landsat λαμβάνουν από το διάστημα εικόνες της γήινης σφαίρας, από το 1972. Έχουν γίνει επτά επιτυχείς αποστολές δορυφόρων ως σήμερα, τα δεδομένα των οποίων έχουν δημιουργήσει ένα πολύτιμο αρχείο για τη Γη, στο οποίο μεταξύ άλλων καταγράφονται οι μεταβολές που έχει υποστεί από φυσικούς και ανθρωπογενείς παράγοντες.</a:t>
            </a:r>
            <a:endParaRPr b="0" lang="el-GR" sz="3200" spc="-1" strike="noStrike">
              <a:latin typeface="Arial"/>
            </a:endParaRPr>
          </a:p>
          <a:p>
            <a:pPr marL="432000" indent="-324000">
              <a:spcBef>
                <a:spcPts val="1417"/>
              </a:spcBef>
              <a:buClr>
                <a:srgbClr val="000000"/>
              </a:buClr>
              <a:buSzPct val="45000"/>
              <a:buFont typeface="Wingdings" charset="2"/>
              <a:buChar char=""/>
            </a:pPr>
            <a:r>
              <a:rPr b="0" lang="el-GR" sz="3200" spc="-1" strike="noStrike">
                <a:latin typeface="Arial"/>
              </a:rPr>
              <a:t>Στις επόμενες διαφάνειες θα δούμε κάποιες από αυτές τις φωτογραφίες καθώς και τις αλλαγές που έχουν γίνει σε παγετώνες και παγόβουνα σε διάφορα σημεία του πλανήτη.</a:t>
            </a:r>
            <a:endParaRPr b="0" lang="el-GR" sz="3200" spc="-1" strike="noStrike">
              <a:latin typeface="Arial"/>
            </a:endParaRPr>
          </a:p>
        </p:txBody>
      </p:sp>
    </p:spTree>
  </p:cSld>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Παγετώνας Bear</a:t>
            </a:r>
            <a:endParaRPr b="0" lang="el-GR" sz="4400" spc="-1" strike="noStrike">
              <a:latin typeface="Arial"/>
            </a:endParaRPr>
          </a:p>
        </p:txBody>
      </p:sp>
      <p:pic>
        <p:nvPicPr>
          <p:cNvPr id="48" name="" descr=""/>
          <p:cNvPicPr/>
          <p:nvPr/>
        </p:nvPicPr>
        <p:blipFill>
          <a:blip r:embed="rId1"/>
          <a:stretch/>
        </p:blipFill>
        <p:spPr>
          <a:xfrm>
            <a:off x="5544000" y="1296000"/>
            <a:ext cx="3778920" cy="3287880"/>
          </a:xfrm>
          <a:prstGeom prst="rect">
            <a:avLst/>
          </a:prstGeom>
          <a:ln>
            <a:noFill/>
          </a:ln>
        </p:spPr>
      </p:pic>
      <p:pic>
        <p:nvPicPr>
          <p:cNvPr id="49" name="" descr=""/>
          <p:cNvPicPr/>
          <p:nvPr/>
        </p:nvPicPr>
        <p:blipFill>
          <a:blip r:embed="rId2"/>
          <a:stretch/>
        </p:blipFill>
        <p:spPr>
          <a:xfrm>
            <a:off x="937800" y="1296000"/>
            <a:ext cx="3814200" cy="3287880"/>
          </a:xfrm>
          <a:prstGeom prst="rect">
            <a:avLst/>
          </a:prstGeom>
          <a:ln>
            <a:noFill/>
          </a:ln>
        </p:spPr>
      </p:pic>
      <p:sp>
        <p:nvSpPr>
          <p:cNvPr id="50" name="TextShape 2"/>
          <p:cNvSpPr txBox="1"/>
          <p:nvPr/>
        </p:nvSpPr>
        <p:spPr>
          <a:xfrm>
            <a:off x="1944000" y="4968000"/>
            <a:ext cx="1728000" cy="346320"/>
          </a:xfrm>
          <a:prstGeom prst="rect">
            <a:avLst/>
          </a:prstGeom>
          <a:noFill/>
          <a:ln>
            <a:noFill/>
          </a:ln>
        </p:spPr>
        <p:txBody>
          <a:bodyPr lIns="90000" rIns="90000" tIns="45000" bIns="45000"/>
          <a:p>
            <a:r>
              <a:rPr b="0" lang="el-GR" sz="1800" spc="-1" strike="noStrike">
                <a:latin typeface="Arial"/>
              </a:rPr>
              <a:t>1976</a:t>
            </a:r>
            <a:endParaRPr b="0" lang="el-GR" sz="1800" spc="-1" strike="noStrike">
              <a:latin typeface="Arial"/>
            </a:endParaRPr>
          </a:p>
        </p:txBody>
      </p:sp>
      <p:sp>
        <p:nvSpPr>
          <p:cNvPr id="51" name="TextShape 3"/>
          <p:cNvSpPr txBox="1"/>
          <p:nvPr/>
        </p:nvSpPr>
        <p:spPr>
          <a:xfrm>
            <a:off x="6408000" y="5112000"/>
            <a:ext cx="1224000" cy="346320"/>
          </a:xfrm>
          <a:prstGeom prst="rect">
            <a:avLst/>
          </a:prstGeom>
          <a:noFill/>
          <a:ln>
            <a:noFill/>
          </a:ln>
        </p:spPr>
        <p:txBody>
          <a:bodyPr lIns="90000" rIns="90000" tIns="45000" bIns="45000"/>
          <a:p>
            <a:r>
              <a:rPr b="0" lang="el-GR" sz="1800" spc="-1" strike="noStrike">
                <a:latin typeface="Arial"/>
              </a:rPr>
              <a:t>2024</a:t>
            </a:r>
            <a:endParaRPr b="0" lang="el-GR" sz="1800" spc="-1" strike="noStrike">
              <a:latin typeface="Arial"/>
            </a:endParaRPr>
          </a:p>
        </p:txBody>
      </p:sp>
    </p:spTree>
  </p:cSld>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Παγετώνας Columbia</a:t>
            </a:r>
            <a:endParaRPr b="0" lang="el-GR" sz="4400" spc="-1" strike="noStrike">
              <a:latin typeface="Arial"/>
            </a:endParaRPr>
          </a:p>
        </p:txBody>
      </p:sp>
      <p:pic>
        <p:nvPicPr>
          <p:cNvPr id="53" name="" descr=""/>
          <p:cNvPicPr/>
          <p:nvPr/>
        </p:nvPicPr>
        <p:blipFill>
          <a:blip r:embed="rId1"/>
          <a:stretch/>
        </p:blipFill>
        <p:spPr>
          <a:xfrm>
            <a:off x="734040" y="1326240"/>
            <a:ext cx="3966120" cy="3287880"/>
          </a:xfrm>
          <a:prstGeom prst="rect">
            <a:avLst/>
          </a:prstGeom>
          <a:ln>
            <a:noFill/>
          </a:ln>
        </p:spPr>
      </p:pic>
      <p:pic>
        <p:nvPicPr>
          <p:cNvPr id="54" name="" descr=""/>
          <p:cNvPicPr/>
          <p:nvPr/>
        </p:nvPicPr>
        <p:blipFill>
          <a:blip r:embed="rId2"/>
          <a:stretch/>
        </p:blipFill>
        <p:spPr>
          <a:xfrm>
            <a:off x="5382720" y="1326240"/>
            <a:ext cx="3966120" cy="3287880"/>
          </a:xfrm>
          <a:prstGeom prst="rect">
            <a:avLst/>
          </a:prstGeom>
          <a:ln>
            <a:noFill/>
          </a:ln>
        </p:spPr>
      </p:pic>
      <p:sp>
        <p:nvSpPr>
          <p:cNvPr id="55" name="TextShape 2"/>
          <p:cNvSpPr txBox="1"/>
          <p:nvPr/>
        </p:nvSpPr>
        <p:spPr>
          <a:xfrm>
            <a:off x="1368000" y="5040000"/>
            <a:ext cx="1224000" cy="346320"/>
          </a:xfrm>
          <a:prstGeom prst="rect">
            <a:avLst/>
          </a:prstGeom>
          <a:noFill/>
          <a:ln>
            <a:noFill/>
          </a:ln>
        </p:spPr>
        <p:txBody>
          <a:bodyPr lIns="90000" rIns="90000" tIns="45000" bIns="45000"/>
          <a:p>
            <a:r>
              <a:rPr b="0" lang="el-GR" sz="1800" spc="-1" strike="noStrike">
                <a:latin typeface="Arial"/>
              </a:rPr>
              <a:t>1978</a:t>
            </a:r>
            <a:endParaRPr b="0" lang="el-GR" sz="1800" spc="-1" strike="noStrike">
              <a:latin typeface="Arial"/>
            </a:endParaRPr>
          </a:p>
        </p:txBody>
      </p:sp>
      <p:sp>
        <p:nvSpPr>
          <p:cNvPr id="56" name="TextShape 3"/>
          <p:cNvSpPr txBox="1"/>
          <p:nvPr/>
        </p:nvSpPr>
        <p:spPr>
          <a:xfrm>
            <a:off x="6768000" y="5040000"/>
            <a:ext cx="1512000" cy="346320"/>
          </a:xfrm>
          <a:prstGeom prst="rect">
            <a:avLst/>
          </a:prstGeom>
          <a:noFill/>
          <a:ln>
            <a:noFill/>
          </a:ln>
        </p:spPr>
        <p:txBody>
          <a:bodyPr lIns="90000" rIns="90000" tIns="45000" bIns="45000"/>
          <a:p>
            <a:r>
              <a:rPr b="0" lang="el-GR" sz="1800" spc="-1" strike="noStrike">
                <a:latin typeface="Arial"/>
              </a:rPr>
              <a:t>2024</a:t>
            </a:r>
            <a:endParaRPr b="0" lang="el-GR" sz="1800" spc="-1" strike="noStrike">
              <a:latin typeface="Arial"/>
            </a:endParaRPr>
          </a:p>
        </p:txBody>
      </p:sp>
    </p:spTree>
  </p:cSld>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Παγετώνας Petermann</a:t>
            </a:r>
            <a:endParaRPr b="0" lang="el-GR" sz="4400" spc="-1" strike="noStrike">
              <a:latin typeface="Arial"/>
            </a:endParaRPr>
          </a:p>
        </p:txBody>
      </p:sp>
      <p:pic>
        <p:nvPicPr>
          <p:cNvPr id="58" name="" descr=""/>
          <p:cNvPicPr/>
          <p:nvPr/>
        </p:nvPicPr>
        <p:blipFill>
          <a:blip r:embed="rId1"/>
          <a:stretch/>
        </p:blipFill>
        <p:spPr>
          <a:xfrm>
            <a:off x="932400" y="1326240"/>
            <a:ext cx="3569760" cy="3287880"/>
          </a:xfrm>
          <a:prstGeom prst="rect">
            <a:avLst/>
          </a:prstGeom>
          <a:ln>
            <a:noFill/>
          </a:ln>
        </p:spPr>
      </p:pic>
      <p:pic>
        <p:nvPicPr>
          <p:cNvPr id="59" name="" descr=""/>
          <p:cNvPicPr/>
          <p:nvPr/>
        </p:nvPicPr>
        <p:blipFill>
          <a:blip r:embed="rId2"/>
          <a:stretch/>
        </p:blipFill>
        <p:spPr>
          <a:xfrm>
            <a:off x="5581080" y="1326240"/>
            <a:ext cx="3569760" cy="3287880"/>
          </a:xfrm>
          <a:prstGeom prst="rect">
            <a:avLst/>
          </a:prstGeom>
          <a:ln>
            <a:noFill/>
          </a:ln>
        </p:spPr>
      </p:pic>
      <p:sp>
        <p:nvSpPr>
          <p:cNvPr id="60" name="TextShape 2"/>
          <p:cNvSpPr txBox="1"/>
          <p:nvPr/>
        </p:nvSpPr>
        <p:spPr>
          <a:xfrm>
            <a:off x="1872000" y="4896000"/>
            <a:ext cx="1440000" cy="346320"/>
          </a:xfrm>
          <a:prstGeom prst="rect">
            <a:avLst/>
          </a:prstGeom>
          <a:noFill/>
          <a:ln>
            <a:noFill/>
          </a:ln>
        </p:spPr>
        <p:txBody>
          <a:bodyPr lIns="90000" rIns="90000" tIns="45000" bIns="45000"/>
          <a:p>
            <a:r>
              <a:rPr b="0" lang="el-GR" sz="1800" spc="-1" strike="noStrike">
                <a:latin typeface="Arial"/>
              </a:rPr>
              <a:t>1999</a:t>
            </a:r>
            <a:endParaRPr b="0" lang="el-GR" sz="1800" spc="-1" strike="noStrike">
              <a:latin typeface="Arial"/>
            </a:endParaRPr>
          </a:p>
        </p:txBody>
      </p:sp>
      <p:sp>
        <p:nvSpPr>
          <p:cNvPr id="61" name="TextShape 3"/>
          <p:cNvSpPr txBox="1"/>
          <p:nvPr/>
        </p:nvSpPr>
        <p:spPr>
          <a:xfrm>
            <a:off x="6696000" y="4968000"/>
            <a:ext cx="1296000" cy="346320"/>
          </a:xfrm>
          <a:prstGeom prst="rect">
            <a:avLst/>
          </a:prstGeom>
          <a:noFill/>
          <a:ln>
            <a:noFill/>
          </a:ln>
        </p:spPr>
        <p:txBody>
          <a:bodyPr lIns="90000" rIns="90000" tIns="45000" bIns="45000"/>
          <a:p>
            <a:r>
              <a:rPr b="0" lang="el-GR" sz="1800" spc="-1" strike="noStrike">
                <a:latin typeface="Arial"/>
              </a:rPr>
              <a:t>2022</a:t>
            </a:r>
            <a:endParaRPr b="0" lang="el-GR" sz="1800" spc="-1" strike="noStrike">
              <a:latin typeface="Arial"/>
            </a:endParaRPr>
          </a:p>
        </p:txBody>
      </p:sp>
    </p:spTree>
  </p:cSld>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Παγετώνας Ισλανδία</a:t>
            </a:r>
            <a:endParaRPr b="0" lang="el-GR" sz="4400" spc="-1" strike="noStrike">
              <a:latin typeface="Arial"/>
            </a:endParaRPr>
          </a:p>
        </p:txBody>
      </p:sp>
      <p:pic>
        <p:nvPicPr>
          <p:cNvPr id="63" name="" descr=""/>
          <p:cNvPicPr/>
          <p:nvPr/>
        </p:nvPicPr>
        <p:blipFill>
          <a:blip r:embed="rId1"/>
          <a:stretch/>
        </p:blipFill>
        <p:spPr>
          <a:xfrm>
            <a:off x="768960" y="1326240"/>
            <a:ext cx="3896280" cy="3287880"/>
          </a:xfrm>
          <a:prstGeom prst="rect">
            <a:avLst/>
          </a:prstGeom>
          <a:ln>
            <a:noFill/>
          </a:ln>
        </p:spPr>
      </p:pic>
      <p:pic>
        <p:nvPicPr>
          <p:cNvPr id="64" name="" descr=""/>
          <p:cNvPicPr/>
          <p:nvPr/>
        </p:nvPicPr>
        <p:blipFill>
          <a:blip r:embed="rId2"/>
          <a:stretch/>
        </p:blipFill>
        <p:spPr>
          <a:xfrm>
            <a:off x="5415840" y="1326240"/>
            <a:ext cx="3900240" cy="3287880"/>
          </a:xfrm>
          <a:prstGeom prst="rect">
            <a:avLst/>
          </a:prstGeom>
          <a:ln>
            <a:noFill/>
          </a:ln>
        </p:spPr>
      </p:pic>
      <p:sp>
        <p:nvSpPr>
          <p:cNvPr id="65" name="TextShape 2"/>
          <p:cNvSpPr txBox="1"/>
          <p:nvPr/>
        </p:nvSpPr>
        <p:spPr>
          <a:xfrm>
            <a:off x="1512000" y="4968000"/>
            <a:ext cx="1440000" cy="346320"/>
          </a:xfrm>
          <a:prstGeom prst="rect">
            <a:avLst/>
          </a:prstGeom>
          <a:noFill/>
          <a:ln>
            <a:noFill/>
          </a:ln>
        </p:spPr>
        <p:txBody>
          <a:bodyPr lIns="90000" rIns="90000" tIns="45000" bIns="45000"/>
          <a:p>
            <a:r>
              <a:rPr b="0" lang="el-GR" sz="1800" spc="-1" strike="noStrike">
                <a:latin typeface="Arial"/>
              </a:rPr>
              <a:t>1973</a:t>
            </a:r>
            <a:endParaRPr b="0" lang="el-GR" sz="1800" spc="-1" strike="noStrike">
              <a:latin typeface="Arial"/>
            </a:endParaRPr>
          </a:p>
        </p:txBody>
      </p:sp>
      <p:sp>
        <p:nvSpPr>
          <p:cNvPr id="66" name="TextShape 3"/>
          <p:cNvSpPr txBox="1"/>
          <p:nvPr/>
        </p:nvSpPr>
        <p:spPr>
          <a:xfrm>
            <a:off x="5976000" y="5040000"/>
            <a:ext cx="1440000" cy="346320"/>
          </a:xfrm>
          <a:prstGeom prst="rect">
            <a:avLst/>
          </a:prstGeom>
          <a:noFill/>
          <a:ln>
            <a:noFill/>
          </a:ln>
        </p:spPr>
        <p:txBody>
          <a:bodyPr lIns="90000" rIns="90000" tIns="45000" bIns="45000"/>
          <a:p>
            <a:r>
              <a:rPr b="0" lang="el-GR" sz="1800" spc="-1" strike="noStrike">
                <a:latin typeface="Arial"/>
              </a:rPr>
              <a:t>2021</a:t>
            </a:r>
            <a:endParaRPr b="0" lang="el-GR" sz="1800" spc="-1" strike="noStrike">
              <a:latin typeface="Arial"/>
            </a:endParaRPr>
          </a:p>
        </p:txBody>
      </p:sp>
    </p:spTree>
  </p:cSld>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Παγόβουνο Verdi</a:t>
            </a:r>
            <a:endParaRPr b="0" lang="el-GR" sz="4400" spc="-1" strike="noStrike">
              <a:latin typeface="Arial"/>
            </a:endParaRPr>
          </a:p>
        </p:txBody>
      </p:sp>
      <p:pic>
        <p:nvPicPr>
          <p:cNvPr id="68" name="" descr=""/>
          <p:cNvPicPr/>
          <p:nvPr/>
        </p:nvPicPr>
        <p:blipFill>
          <a:blip r:embed="rId1"/>
          <a:stretch/>
        </p:blipFill>
        <p:spPr>
          <a:xfrm>
            <a:off x="682560" y="1326240"/>
            <a:ext cx="4069080" cy="3287880"/>
          </a:xfrm>
          <a:prstGeom prst="rect">
            <a:avLst/>
          </a:prstGeom>
          <a:ln>
            <a:noFill/>
          </a:ln>
        </p:spPr>
      </p:pic>
      <p:pic>
        <p:nvPicPr>
          <p:cNvPr id="69" name="" descr=""/>
          <p:cNvPicPr/>
          <p:nvPr/>
        </p:nvPicPr>
        <p:blipFill>
          <a:blip r:embed="rId2"/>
          <a:stretch/>
        </p:blipFill>
        <p:spPr>
          <a:xfrm>
            <a:off x="5333760" y="1326240"/>
            <a:ext cx="4064040" cy="3287880"/>
          </a:xfrm>
          <a:prstGeom prst="rect">
            <a:avLst/>
          </a:prstGeom>
          <a:ln>
            <a:noFill/>
          </a:ln>
        </p:spPr>
      </p:pic>
      <p:sp>
        <p:nvSpPr>
          <p:cNvPr id="70" name="TextShape 2"/>
          <p:cNvSpPr txBox="1"/>
          <p:nvPr/>
        </p:nvSpPr>
        <p:spPr>
          <a:xfrm>
            <a:off x="1656000" y="4968000"/>
            <a:ext cx="1368000" cy="346320"/>
          </a:xfrm>
          <a:prstGeom prst="rect">
            <a:avLst/>
          </a:prstGeom>
          <a:noFill/>
          <a:ln>
            <a:noFill/>
          </a:ln>
        </p:spPr>
        <p:txBody>
          <a:bodyPr lIns="90000" rIns="90000" tIns="45000" bIns="45000"/>
          <a:p>
            <a:r>
              <a:rPr b="0" lang="el-GR" sz="1800" spc="-1" strike="noStrike">
                <a:latin typeface="Arial"/>
              </a:rPr>
              <a:t>1973</a:t>
            </a:r>
            <a:endParaRPr b="0" lang="el-GR" sz="1800" spc="-1" strike="noStrike">
              <a:latin typeface="Arial"/>
            </a:endParaRPr>
          </a:p>
        </p:txBody>
      </p:sp>
      <p:sp>
        <p:nvSpPr>
          <p:cNvPr id="71" name="TextShape 3"/>
          <p:cNvSpPr txBox="1"/>
          <p:nvPr/>
        </p:nvSpPr>
        <p:spPr>
          <a:xfrm>
            <a:off x="6624000" y="4968000"/>
            <a:ext cx="1512000" cy="346320"/>
          </a:xfrm>
          <a:prstGeom prst="rect">
            <a:avLst/>
          </a:prstGeom>
          <a:noFill/>
          <a:ln>
            <a:noFill/>
          </a:ln>
        </p:spPr>
        <p:txBody>
          <a:bodyPr lIns="90000" rIns="90000" tIns="45000" bIns="45000"/>
          <a:p>
            <a:r>
              <a:rPr b="0" lang="el-GR" sz="1800" spc="-1" strike="noStrike">
                <a:latin typeface="Arial"/>
              </a:rPr>
              <a:t>2022</a:t>
            </a:r>
            <a:endParaRPr b="0" lang="el-GR" sz="1800" spc="-1" strike="noStrike">
              <a:latin typeface="Arial"/>
            </a:endParaRPr>
          </a:p>
        </p:txBody>
      </p:sp>
    </p:spTree>
  </p:cSld>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TextShape 1"/>
          <p:cNvSpPr txBox="1"/>
          <p:nvPr/>
        </p:nvSpPr>
        <p:spPr>
          <a:xfrm>
            <a:off x="504000" y="226080"/>
            <a:ext cx="9071640" cy="946440"/>
          </a:xfrm>
          <a:prstGeom prst="rect">
            <a:avLst/>
          </a:prstGeom>
          <a:noFill/>
          <a:ln>
            <a:noFill/>
          </a:ln>
        </p:spPr>
        <p:txBody>
          <a:bodyPr lIns="0" rIns="0" tIns="0" bIns="0" anchor="ctr"/>
          <a:p>
            <a:pPr algn="ctr"/>
            <a:r>
              <a:rPr b="0" lang="el-GR" sz="4400" spc="-1" strike="noStrike">
                <a:latin typeface="Arial"/>
              </a:rPr>
              <a:t>Παγόβουνο Ανταρκτική</a:t>
            </a:r>
            <a:endParaRPr b="0" lang="el-GR" sz="4400" spc="-1" strike="noStrike">
              <a:latin typeface="Arial"/>
            </a:endParaRPr>
          </a:p>
        </p:txBody>
      </p:sp>
      <p:pic>
        <p:nvPicPr>
          <p:cNvPr id="73" name="" descr=""/>
          <p:cNvPicPr/>
          <p:nvPr/>
        </p:nvPicPr>
        <p:blipFill>
          <a:blip r:embed="rId1"/>
          <a:stretch/>
        </p:blipFill>
        <p:spPr>
          <a:xfrm>
            <a:off x="503640" y="1387800"/>
            <a:ext cx="4426920" cy="3165120"/>
          </a:xfrm>
          <a:prstGeom prst="rect">
            <a:avLst/>
          </a:prstGeom>
          <a:ln>
            <a:noFill/>
          </a:ln>
        </p:spPr>
      </p:pic>
      <p:pic>
        <p:nvPicPr>
          <p:cNvPr id="74" name="" descr=""/>
          <p:cNvPicPr/>
          <p:nvPr/>
        </p:nvPicPr>
        <p:blipFill>
          <a:blip r:embed="rId2"/>
          <a:stretch/>
        </p:blipFill>
        <p:spPr>
          <a:xfrm>
            <a:off x="5152320" y="1387800"/>
            <a:ext cx="4426920" cy="3165120"/>
          </a:xfrm>
          <a:prstGeom prst="rect">
            <a:avLst/>
          </a:prstGeom>
          <a:ln>
            <a:noFill/>
          </a:ln>
        </p:spPr>
      </p:pic>
      <p:sp>
        <p:nvSpPr>
          <p:cNvPr id="75" name="TextShape 2"/>
          <p:cNvSpPr txBox="1"/>
          <p:nvPr/>
        </p:nvSpPr>
        <p:spPr>
          <a:xfrm>
            <a:off x="1512000" y="5040000"/>
            <a:ext cx="1440000" cy="346320"/>
          </a:xfrm>
          <a:prstGeom prst="rect">
            <a:avLst/>
          </a:prstGeom>
          <a:noFill/>
          <a:ln>
            <a:noFill/>
          </a:ln>
        </p:spPr>
        <p:txBody>
          <a:bodyPr lIns="90000" rIns="90000" tIns="45000" bIns="45000"/>
          <a:p>
            <a:r>
              <a:rPr b="0" lang="el-GR" sz="1800" spc="-1" strike="noStrike">
                <a:latin typeface="Arial"/>
              </a:rPr>
              <a:t>1973</a:t>
            </a:r>
            <a:endParaRPr b="0" lang="el-GR" sz="1800" spc="-1" strike="noStrike">
              <a:latin typeface="Arial"/>
            </a:endParaRPr>
          </a:p>
        </p:txBody>
      </p:sp>
      <p:sp>
        <p:nvSpPr>
          <p:cNvPr id="76" name="TextShape 3"/>
          <p:cNvSpPr txBox="1"/>
          <p:nvPr/>
        </p:nvSpPr>
        <p:spPr>
          <a:xfrm>
            <a:off x="6480000" y="5040000"/>
            <a:ext cx="2088000" cy="346320"/>
          </a:xfrm>
          <a:prstGeom prst="rect">
            <a:avLst/>
          </a:prstGeom>
          <a:noFill/>
          <a:ln>
            <a:noFill/>
          </a:ln>
        </p:spPr>
        <p:txBody>
          <a:bodyPr lIns="90000" rIns="90000" tIns="45000" bIns="45000"/>
          <a:p>
            <a:r>
              <a:rPr b="0" lang="el-GR" sz="1800" spc="-1" strike="noStrike">
                <a:latin typeface="Arial"/>
              </a:rPr>
              <a:t>1986</a:t>
            </a:r>
            <a:endParaRPr b="0" lang="el-GR" sz="1800" spc="-1" strike="noStrike">
              <a:latin typeface="Arial"/>
            </a:endParaRPr>
          </a:p>
        </p:txBody>
      </p:sp>
    </p:spTree>
  </p:cSld>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12</TotalTime>
  <Application>LibreOffice/6.0.7.3$Linux_x86 LibreOffice_project/00m0$Build-3</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2025-03-31T09:27:40Z</dcterms:created>
  <dc:creator/>
  <dc:description/>
  <dc:language>el-GR</dc:language>
  <cp:lastModifiedBy/>
  <dcterms:modified xsi:type="dcterms:W3CDTF">2025-04-07T09:38:57Z</dcterms:modified>
  <cp:revision>3</cp:revision>
  <dc:subject/>
  <dc:title/>
</cp:coreProperties>
</file>