
<file path=[Content_Types].xml><?xml version="1.0" encoding="utf-8"?>
<Types xmlns="http://schemas.openxmlformats.org/package/2006/content-types">
  <Override PartName="/_rels/.rels" ContentType="application/vnd.openxmlformats-package.relationships+xml"/>
  <Override PartName="/docProps/app.xml" ContentType="application/vnd.openxmlformats-officedocument.extended-properties+xml"/>
  <Override PartName="/docProps/core.xml" ContentType="application/vnd.openxmlformats-package.core-properties+xml"/>
  <Override PartName="/ppt/_rels/presentation.xml.rels" ContentType="application/vnd.openxmlformats-package.relationships+xml"/>
  <Override PartName="/ppt/slideMasters/slideMaster4.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entation.xml" ContentType="application/vnd.openxmlformats-officedocument.presentationml.presentation.main+xml"/>
  <Override PartName="/ppt/theme/theme4.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media/image14.jpeg" ContentType="image/jpeg"/>
  <Override PartName="/ppt/media/image12.jpeg" ContentType="image/jpeg"/>
  <Override PartName="/ppt/media/image11.jpeg" ContentType="image/jpeg"/>
  <Override PartName="/ppt/media/image10.jpeg" ContentType="image/jpeg"/>
  <Override PartName="/ppt/media/image9.jpeg" ContentType="image/jpeg"/>
  <Override PartName="/ppt/media/image8.jpeg" ContentType="image/jpeg"/>
  <Override PartName="/ppt/media/image7.jpeg" ContentType="image/jpeg"/>
  <Override PartName="/ppt/media/image13.jpeg" ContentType="image/jpeg"/>
  <Override PartName="/ppt/media/image2.png" ContentType="image/png"/>
  <Override PartName="/ppt/media/image6.jpeg" ContentType="image/jpeg"/>
  <Override PartName="/ppt/media/image1.png" ContentType="image/png"/>
  <Override PartName="/ppt/media/image4.png" ContentType="image/png"/>
  <Override PartName="/ppt/media/image3.png" ContentType="image/png"/>
  <Override PartName="/ppt/media/image5.jpeg" ContentType="image/jpeg"/>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15.xml" ContentType="application/vnd.openxmlformats-officedocument.presentationml.slideLayout+xml"/>
  <Override PartName="/ppt/slideLayouts/slideLayout39.xml" ContentType="application/vnd.openxmlformats-officedocument.presentationml.slideLayout+xml"/>
  <Override PartName="/ppt/slideLayouts/slideLayout14.xml" ContentType="application/vnd.openxmlformats-officedocument.presentationml.slideLayout+xml"/>
  <Override PartName="/ppt/slideLayouts/slideLayout38.xml" ContentType="application/vnd.openxmlformats-officedocument.presentationml.slideLayout+xml"/>
  <Override PartName="/ppt/slideLayouts/slideLayout13.xml" ContentType="application/vnd.openxmlformats-officedocument.presentationml.slideLayout+xml"/>
  <Override PartName="/ppt/slideLayouts/slideLayout37.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_rels/slideLayout44.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1.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21.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0.xml.rels" ContentType="application/vnd.openxmlformats-package.relationships+xml"/>
  <Override PartName="/ppt/slideLayouts/_rels/slideLayout7.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46.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45.xml.rels" ContentType="application/vnd.openxmlformats-package.relationships+xml"/>
  <Override PartName="/ppt/slideLayouts/_rels/slideLayout1.xml.rels" ContentType="application/vnd.openxmlformats-package.relationships+xml"/>
  <Override PartName="/ppt/slideLayouts/_rels/slideLayout11.xml.rels" ContentType="application/vnd.openxmlformats-package.relationships+xml"/>
  <Override PartName="/ppt/slideLayouts/_rels/slideLayout47.xml.rels" ContentType="application/vnd.openxmlformats-package.relationships+xml"/>
  <Override PartName="/ppt/slideLayouts/_rels/slideLayout3.xml.rels" ContentType="application/vnd.openxmlformats-package.relationships+xml"/>
  <Override PartName="/ppt/slideLayouts/_rels/slideLayout12.xml.rels" ContentType="application/vnd.openxmlformats-package.relationships+xml"/>
  <Override PartName="/ppt/slideLayouts/_rels/slideLayout48.xml.rels" ContentType="application/vnd.openxmlformats-package.relationships+xml"/>
  <Override PartName="/ppt/slideLayouts/_rels/slideLayout4.xml.rels" ContentType="application/vnd.openxmlformats-package.relationships+xml"/>
  <Override PartName="/ppt/slideLayouts/_rels/slideLayout26.xml.rels" ContentType="application/vnd.openxmlformats-package.relationships+xml"/>
  <Override PartName="/ppt/slideLayouts/_rels/slideLayout14.xml.rels" ContentType="application/vnd.openxmlformats-package.relationships+xml"/>
  <Override PartName="/ppt/slideLayouts/_rels/slideLayout6.xml.rels" ContentType="application/vnd.openxmlformats-package.relationships+xml"/>
  <Override PartName="/ppt/slideLayouts/_rels/slideLayout19.xml.rels" ContentType="application/vnd.openxmlformats-package.relationships+xml"/>
  <Override PartName="/ppt/slideLayouts/_rels/slideLayout24.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_rels/slideLayout17.xml.rels" ContentType="application/vnd.openxmlformats-package.relationships+xml"/>
  <Override PartName="/ppt/slideLayouts/_rels/slideLayout22.xml.rels" ContentType="application/vnd.openxmlformats-package.relationships+xml"/>
  <Override PartName="/ppt/slideLayouts/_rels/slideLayout18.xml.rels" ContentType="application/vnd.openxmlformats-package.relationships+xml"/>
  <Override PartName="/ppt/slideLayouts/_rels/slideLayout23.xml.rels" ContentType="application/vnd.openxmlformats-package.relationships+xml"/>
  <Override PartName="/ppt/slideLayouts/_rels/slideLayout27.xml.rels" ContentType="application/vnd.openxmlformats-package.relationships+xml"/>
  <Override PartName="/ppt/slideLayouts/_rels/slideLayout32.xml.rels" ContentType="application/vnd.openxmlformats-package.relationships+xml"/>
  <Override PartName="/ppt/slideLayouts/_rels/slideLayout28.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34.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45.xml" ContentType="application/vnd.openxmlformats-officedocument.presentationml.slideLayout+xml"/>
  <Override PartName="/ppt/slideLayouts/slideLayout20.xml" ContentType="application/vnd.openxmlformats-officedocument.presentationml.slideLayout+xml"/>
  <Override PartName="/ppt/slideLayouts/slideLayout46.xml" ContentType="application/vnd.openxmlformats-officedocument.presentationml.slideLayout+xml"/>
  <Override PartName="/ppt/slideLayouts/slideLayout21.xml" ContentType="application/vnd.openxmlformats-officedocument.presentationml.slideLayout+xml"/>
  <Override PartName="/ppt/slideLayouts/slideLayout47.xml" ContentType="application/vnd.openxmlformats-officedocument.presentationml.slideLayout+xml"/>
  <Override PartName="/ppt/slideLayouts/slideLayout22.xml" ContentType="application/vnd.openxmlformats-officedocument.presentationml.slideLayout+xml"/>
  <Override PartName="/ppt/slideLayouts/slideLayout48.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0.xml" ContentType="application/vnd.openxmlformats-officedocument.presentationml.slideLayout+xml"/>
  <Override PartName="/ppt/slideLayouts/slideLayout35.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0080625" cy="567055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25" name="PlaceHolder 2"/>
          <p:cNvSpPr>
            <a:spLocks noGrp="1"/>
          </p:cNvSpPr>
          <p:nvPr>
            <p:ph type="body"/>
          </p:nvPr>
        </p:nvSpPr>
        <p:spPr>
          <a:xfrm>
            <a:off x="504000" y="1326600"/>
            <a:ext cx="9072000" cy="1568520"/>
          </a:xfrm>
          <a:prstGeom prst="rect">
            <a:avLst/>
          </a:prstGeom>
        </p:spPr>
        <p:txBody>
          <a:bodyPr lIns="0" rIns="0" tIns="0" bIns="0">
            <a:normAutofit/>
          </a:bodyPr>
          <a:p>
            <a:endParaRPr b="0" lang="el-GR" sz="3200" spc="-1" strike="noStrike">
              <a:latin typeface="Arial"/>
            </a:endParaRPr>
          </a:p>
        </p:txBody>
      </p:sp>
      <p:sp>
        <p:nvSpPr>
          <p:cNvPr id="26" name="PlaceHolder 3"/>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28"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29"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30"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
        <p:nvSpPr>
          <p:cNvPr id="31" name="PlaceHolder 5"/>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33" name="PlaceHolder 2"/>
          <p:cNvSpPr>
            <a:spLocks noGrp="1"/>
          </p:cNvSpPr>
          <p:nvPr>
            <p:ph type="body"/>
          </p:nvPr>
        </p:nvSpPr>
        <p:spPr>
          <a:xfrm>
            <a:off x="504000" y="1326600"/>
            <a:ext cx="2921040" cy="1568520"/>
          </a:xfrm>
          <a:prstGeom prst="rect">
            <a:avLst/>
          </a:prstGeom>
        </p:spPr>
        <p:txBody>
          <a:bodyPr lIns="0" rIns="0" tIns="0" bIns="0">
            <a:normAutofit/>
          </a:bodyPr>
          <a:p>
            <a:endParaRPr b="0" lang="el-GR" sz="3200" spc="-1" strike="noStrike">
              <a:latin typeface="Arial"/>
            </a:endParaRPr>
          </a:p>
        </p:txBody>
      </p:sp>
      <p:sp>
        <p:nvSpPr>
          <p:cNvPr id="34" name="PlaceHolder 3"/>
          <p:cNvSpPr>
            <a:spLocks noGrp="1"/>
          </p:cNvSpPr>
          <p:nvPr>
            <p:ph type="body"/>
          </p:nvPr>
        </p:nvSpPr>
        <p:spPr>
          <a:xfrm>
            <a:off x="3571560" y="1326600"/>
            <a:ext cx="2921040" cy="1568520"/>
          </a:xfrm>
          <a:prstGeom prst="rect">
            <a:avLst/>
          </a:prstGeom>
        </p:spPr>
        <p:txBody>
          <a:bodyPr lIns="0" rIns="0" tIns="0" bIns="0">
            <a:normAutofit/>
          </a:bodyPr>
          <a:p>
            <a:endParaRPr b="0" lang="el-GR" sz="3200" spc="-1" strike="noStrike">
              <a:latin typeface="Arial"/>
            </a:endParaRPr>
          </a:p>
        </p:txBody>
      </p:sp>
      <p:sp>
        <p:nvSpPr>
          <p:cNvPr id="35" name="PlaceHolder 4"/>
          <p:cNvSpPr>
            <a:spLocks noGrp="1"/>
          </p:cNvSpPr>
          <p:nvPr>
            <p:ph type="body"/>
          </p:nvPr>
        </p:nvSpPr>
        <p:spPr>
          <a:xfrm>
            <a:off x="6639120" y="1326600"/>
            <a:ext cx="2921040" cy="1568520"/>
          </a:xfrm>
          <a:prstGeom prst="rect">
            <a:avLst/>
          </a:prstGeom>
        </p:spPr>
        <p:txBody>
          <a:bodyPr lIns="0" rIns="0" tIns="0" bIns="0">
            <a:normAutofit/>
          </a:bodyPr>
          <a:p>
            <a:endParaRPr b="0" lang="el-GR" sz="3200" spc="-1" strike="noStrike">
              <a:latin typeface="Arial"/>
            </a:endParaRPr>
          </a:p>
        </p:txBody>
      </p:sp>
      <p:sp>
        <p:nvSpPr>
          <p:cNvPr id="36" name="PlaceHolder 5"/>
          <p:cNvSpPr>
            <a:spLocks noGrp="1"/>
          </p:cNvSpPr>
          <p:nvPr>
            <p:ph type="body"/>
          </p:nvPr>
        </p:nvSpPr>
        <p:spPr>
          <a:xfrm>
            <a:off x="504000" y="3044520"/>
            <a:ext cx="2921040" cy="1568520"/>
          </a:xfrm>
          <a:prstGeom prst="rect">
            <a:avLst/>
          </a:prstGeom>
        </p:spPr>
        <p:txBody>
          <a:bodyPr lIns="0" rIns="0" tIns="0" bIns="0">
            <a:normAutofit/>
          </a:bodyPr>
          <a:p>
            <a:endParaRPr b="0" lang="el-GR" sz="3200" spc="-1" strike="noStrike">
              <a:latin typeface="Arial"/>
            </a:endParaRPr>
          </a:p>
        </p:txBody>
      </p:sp>
      <p:sp>
        <p:nvSpPr>
          <p:cNvPr id="37" name="PlaceHolder 6"/>
          <p:cNvSpPr>
            <a:spLocks noGrp="1"/>
          </p:cNvSpPr>
          <p:nvPr>
            <p:ph type="body"/>
          </p:nvPr>
        </p:nvSpPr>
        <p:spPr>
          <a:xfrm>
            <a:off x="3571560" y="3044520"/>
            <a:ext cx="2921040" cy="1568520"/>
          </a:xfrm>
          <a:prstGeom prst="rect">
            <a:avLst/>
          </a:prstGeom>
        </p:spPr>
        <p:txBody>
          <a:bodyPr lIns="0" rIns="0" tIns="0" bIns="0">
            <a:normAutofit/>
          </a:bodyPr>
          <a:p>
            <a:endParaRPr b="0" lang="el-GR" sz="3200" spc="-1" strike="noStrike">
              <a:latin typeface="Arial"/>
            </a:endParaRPr>
          </a:p>
        </p:txBody>
      </p:sp>
      <p:sp>
        <p:nvSpPr>
          <p:cNvPr id="38" name="PlaceHolder 7"/>
          <p:cNvSpPr>
            <a:spLocks noGrp="1"/>
          </p:cNvSpPr>
          <p:nvPr>
            <p:ph type="body"/>
          </p:nvPr>
        </p:nvSpPr>
        <p:spPr>
          <a:xfrm>
            <a:off x="6639120" y="3044520"/>
            <a:ext cx="292104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43" name="PlaceHolder 2"/>
          <p:cNvSpPr>
            <a:spLocks noGrp="1"/>
          </p:cNvSpPr>
          <p:nvPr>
            <p:ph type="subTitle"/>
          </p:nvPr>
        </p:nvSpPr>
        <p:spPr>
          <a:xfrm>
            <a:off x="504000" y="1326600"/>
            <a:ext cx="9072000" cy="328860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45" name="PlaceHolder 2"/>
          <p:cNvSpPr>
            <a:spLocks noGrp="1"/>
          </p:cNvSpPr>
          <p:nvPr>
            <p:ph type="body"/>
          </p:nvPr>
        </p:nvSpPr>
        <p:spPr>
          <a:xfrm>
            <a:off x="504000" y="1326600"/>
            <a:ext cx="907200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47"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48"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504000" y="216000"/>
            <a:ext cx="7019640" cy="43383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52"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53"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
        <p:nvSpPr>
          <p:cNvPr id="54"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4" name="PlaceHolder 2"/>
          <p:cNvSpPr>
            <a:spLocks noGrp="1"/>
          </p:cNvSpPr>
          <p:nvPr>
            <p:ph type="subTitle"/>
          </p:nvPr>
        </p:nvSpPr>
        <p:spPr>
          <a:xfrm>
            <a:off x="504000" y="1326600"/>
            <a:ext cx="9072000" cy="328860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56"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57"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58" name="PlaceHolder 4"/>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60"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61"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62" name="PlaceHolder 4"/>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64" name="PlaceHolder 2"/>
          <p:cNvSpPr>
            <a:spLocks noGrp="1"/>
          </p:cNvSpPr>
          <p:nvPr>
            <p:ph type="body"/>
          </p:nvPr>
        </p:nvSpPr>
        <p:spPr>
          <a:xfrm>
            <a:off x="504000" y="1326600"/>
            <a:ext cx="9072000" cy="1568520"/>
          </a:xfrm>
          <a:prstGeom prst="rect">
            <a:avLst/>
          </a:prstGeom>
        </p:spPr>
        <p:txBody>
          <a:bodyPr lIns="0" rIns="0" tIns="0" bIns="0">
            <a:normAutofit/>
          </a:bodyPr>
          <a:p>
            <a:endParaRPr b="0" lang="el-GR" sz="3200" spc="-1" strike="noStrike">
              <a:latin typeface="Arial"/>
            </a:endParaRPr>
          </a:p>
        </p:txBody>
      </p:sp>
      <p:sp>
        <p:nvSpPr>
          <p:cNvPr id="65" name="PlaceHolder 3"/>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67"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68"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69"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
        <p:nvSpPr>
          <p:cNvPr id="70" name="PlaceHolder 5"/>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72" name="PlaceHolder 2"/>
          <p:cNvSpPr>
            <a:spLocks noGrp="1"/>
          </p:cNvSpPr>
          <p:nvPr>
            <p:ph type="body"/>
          </p:nvPr>
        </p:nvSpPr>
        <p:spPr>
          <a:xfrm>
            <a:off x="504000" y="1326600"/>
            <a:ext cx="2921040" cy="1568520"/>
          </a:xfrm>
          <a:prstGeom prst="rect">
            <a:avLst/>
          </a:prstGeom>
        </p:spPr>
        <p:txBody>
          <a:bodyPr lIns="0" rIns="0" tIns="0" bIns="0">
            <a:normAutofit/>
          </a:bodyPr>
          <a:p>
            <a:endParaRPr b="0" lang="el-GR" sz="3200" spc="-1" strike="noStrike">
              <a:latin typeface="Arial"/>
            </a:endParaRPr>
          </a:p>
        </p:txBody>
      </p:sp>
      <p:sp>
        <p:nvSpPr>
          <p:cNvPr id="73" name="PlaceHolder 3"/>
          <p:cNvSpPr>
            <a:spLocks noGrp="1"/>
          </p:cNvSpPr>
          <p:nvPr>
            <p:ph type="body"/>
          </p:nvPr>
        </p:nvSpPr>
        <p:spPr>
          <a:xfrm>
            <a:off x="3571560" y="1326600"/>
            <a:ext cx="2921040" cy="1568520"/>
          </a:xfrm>
          <a:prstGeom prst="rect">
            <a:avLst/>
          </a:prstGeom>
        </p:spPr>
        <p:txBody>
          <a:bodyPr lIns="0" rIns="0" tIns="0" bIns="0">
            <a:normAutofit/>
          </a:bodyPr>
          <a:p>
            <a:endParaRPr b="0" lang="el-GR" sz="3200" spc="-1" strike="noStrike">
              <a:latin typeface="Arial"/>
            </a:endParaRPr>
          </a:p>
        </p:txBody>
      </p:sp>
      <p:sp>
        <p:nvSpPr>
          <p:cNvPr id="74" name="PlaceHolder 4"/>
          <p:cNvSpPr>
            <a:spLocks noGrp="1"/>
          </p:cNvSpPr>
          <p:nvPr>
            <p:ph type="body"/>
          </p:nvPr>
        </p:nvSpPr>
        <p:spPr>
          <a:xfrm>
            <a:off x="6639120" y="1326600"/>
            <a:ext cx="2921040" cy="1568520"/>
          </a:xfrm>
          <a:prstGeom prst="rect">
            <a:avLst/>
          </a:prstGeom>
        </p:spPr>
        <p:txBody>
          <a:bodyPr lIns="0" rIns="0" tIns="0" bIns="0">
            <a:normAutofit/>
          </a:bodyPr>
          <a:p>
            <a:endParaRPr b="0" lang="el-GR" sz="3200" spc="-1" strike="noStrike">
              <a:latin typeface="Arial"/>
            </a:endParaRPr>
          </a:p>
        </p:txBody>
      </p:sp>
      <p:sp>
        <p:nvSpPr>
          <p:cNvPr id="75" name="PlaceHolder 5"/>
          <p:cNvSpPr>
            <a:spLocks noGrp="1"/>
          </p:cNvSpPr>
          <p:nvPr>
            <p:ph type="body"/>
          </p:nvPr>
        </p:nvSpPr>
        <p:spPr>
          <a:xfrm>
            <a:off x="504000" y="3044520"/>
            <a:ext cx="2921040" cy="1568520"/>
          </a:xfrm>
          <a:prstGeom prst="rect">
            <a:avLst/>
          </a:prstGeom>
        </p:spPr>
        <p:txBody>
          <a:bodyPr lIns="0" rIns="0" tIns="0" bIns="0">
            <a:normAutofit/>
          </a:bodyPr>
          <a:p>
            <a:endParaRPr b="0" lang="el-GR" sz="3200" spc="-1" strike="noStrike">
              <a:latin typeface="Arial"/>
            </a:endParaRPr>
          </a:p>
        </p:txBody>
      </p:sp>
      <p:sp>
        <p:nvSpPr>
          <p:cNvPr id="76" name="PlaceHolder 6"/>
          <p:cNvSpPr>
            <a:spLocks noGrp="1"/>
          </p:cNvSpPr>
          <p:nvPr>
            <p:ph type="body"/>
          </p:nvPr>
        </p:nvSpPr>
        <p:spPr>
          <a:xfrm>
            <a:off x="3571560" y="3044520"/>
            <a:ext cx="2921040" cy="1568520"/>
          </a:xfrm>
          <a:prstGeom prst="rect">
            <a:avLst/>
          </a:prstGeom>
        </p:spPr>
        <p:txBody>
          <a:bodyPr lIns="0" rIns="0" tIns="0" bIns="0">
            <a:normAutofit/>
          </a:bodyPr>
          <a:p>
            <a:endParaRPr b="0" lang="el-GR" sz="3200" spc="-1" strike="noStrike">
              <a:latin typeface="Arial"/>
            </a:endParaRPr>
          </a:p>
        </p:txBody>
      </p:sp>
      <p:sp>
        <p:nvSpPr>
          <p:cNvPr id="77" name="PlaceHolder 7"/>
          <p:cNvSpPr>
            <a:spLocks noGrp="1"/>
          </p:cNvSpPr>
          <p:nvPr>
            <p:ph type="body"/>
          </p:nvPr>
        </p:nvSpPr>
        <p:spPr>
          <a:xfrm>
            <a:off x="6639120" y="3044520"/>
            <a:ext cx="292104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2"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83" name="PlaceHolder 2"/>
          <p:cNvSpPr>
            <a:spLocks noGrp="1"/>
          </p:cNvSpPr>
          <p:nvPr>
            <p:ph type="subTitle"/>
          </p:nvPr>
        </p:nvSpPr>
        <p:spPr>
          <a:xfrm>
            <a:off x="504000" y="1326600"/>
            <a:ext cx="9072000" cy="328860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85" name="PlaceHolder 2"/>
          <p:cNvSpPr>
            <a:spLocks noGrp="1"/>
          </p:cNvSpPr>
          <p:nvPr>
            <p:ph type="body"/>
          </p:nvPr>
        </p:nvSpPr>
        <p:spPr>
          <a:xfrm>
            <a:off x="504000" y="1326600"/>
            <a:ext cx="907200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87"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88"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9"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6" name="PlaceHolder 2"/>
          <p:cNvSpPr>
            <a:spLocks noGrp="1"/>
          </p:cNvSpPr>
          <p:nvPr>
            <p:ph type="body"/>
          </p:nvPr>
        </p:nvSpPr>
        <p:spPr>
          <a:xfrm>
            <a:off x="504000" y="1326600"/>
            <a:ext cx="907200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0" name="PlaceHolder 1"/>
          <p:cNvSpPr>
            <a:spLocks noGrp="1"/>
          </p:cNvSpPr>
          <p:nvPr>
            <p:ph type="subTitle"/>
          </p:nvPr>
        </p:nvSpPr>
        <p:spPr>
          <a:xfrm>
            <a:off x="504000" y="216000"/>
            <a:ext cx="7019640" cy="43383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92"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93"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
        <p:nvSpPr>
          <p:cNvPr id="94"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96"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97"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98" name="PlaceHolder 4"/>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00"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101"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102" name="PlaceHolder 4"/>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04" name="PlaceHolder 2"/>
          <p:cNvSpPr>
            <a:spLocks noGrp="1"/>
          </p:cNvSpPr>
          <p:nvPr>
            <p:ph type="body"/>
          </p:nvPr>
        </p:nvSpPr>
        <p:spPr>
          <a:xfrm>
            <a:off x="504000" y="1326600"/>
            <a:ext cx="9072000" cy="1568520"/>
          </a:xfrm>
          <a:prstGeom prst="rect">
            <a:avLst/>
          </a:prstGeom>
        </p:spPr>
        <p:txBody>
          <a:bodyPr lIns="0" rIns="0" tIns="0" bIns="0">
            <a:normAutofit/>
          </a:bodyPr>
          <a:p>
            <a:endParaRPr b="0" lang="el-GR" sz="3200" spc="-1" strike="noStrike">
              <a:latin typeface="Arial"/>
            </a:endParaRPr>
          </a:p>
        </p:txBody>
      </p:sp>
      <p:sp>
        <p:nvSpPr>
          <p:cNvPr id="105" name="PlaceHolder 3"/>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07"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108"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109"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
        <p:nvSpPr>
          <p:cNvPr id="110" name="PlaceHolder 5"/>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12" name="PlaceHolder 2"/>
          <p:cNvSpPr>
            <a:spLocks noGrp="1"/>
          </p:cNvSpPr>
          <p:nvPr>
            <p:ph type="body"/>
          </p:nvPr>
        </p:nvSpPr>
        <p:spPr>
          <a:xfrm>
            <a:off x="504000" y="1326600"/>
            <a:ext cx="2921040" cy="1568520"/>
          </a:xfrm>
          <a:prstGeom prst="rect">
            <a:avLst/>
          </a:prstGeom>
        </p:spPr>
        <p:txBody>
          <a:bodyPr lIns="0" rIns="0" tIns="0" bIns="0">
            <a:normAutofit/>
          </a:bodyPr>
          <a:p>
            <a:endParaRPr b="0" lang="el-GR" sz="3200" spc="-1" strike="noStrike">
              <a:latin typeface="Arial"/>
            </a:endParaRPr>
          </a:p>
        </p:txBody>
      </p:sp>
      <p:sp>
        <p:nvSpPr>
          <p:cNvPr id="113" name="PlaceHolder 3"/>
          <p:cNvSpPr>
            <a:spLocks noGrp="1"/>
          </p:cNvSpPr>
          <p:nvPr>
            <p:ph type="body"/>
          </p:nvPr>
        </p:nvSpPr>
        <p:spPr>
          <a:xfrm>
            <a:off x="3571560" y="1326600"/>
            <a:ext cx="2921040" cy="1568520"/>
          </a:xfrm>
          <a:prstGeom prst="rect">
            <a:avLst/>
          </a:prstGeom>
        </p:spPr>
        <p:txBody>
          <a:bodyPr lIns="0" rIns="0" tIns="0" bIns="0">
            <a:normAutofit/>
          </a:bodyPr>
          <a:p>
            <a:endParaRPr b="0" lang="el-GR" sz="3200" spc="-1" strike="noStrike">
              <a:latin typeface="Arial"/>
            </a:endParaRPr>
          </a:p>
        </p:txBody>
      </p:sp>
      <p:sp>
        <p:nvSpPr>
          <p:cNvPr id="114" name="PlaceHolder 4"/>
          <p:cNvSpPr>
            <a:spLocks noGrp="1"/>
          </p:cNvSpPr>
          <p:nvPr>
            <p:ph type="body"/>
          </p:nvPr>
        </p:nvSpPr>
        <p:spPr>
          <a:xfrm>
            <a:off x="6639120" y="1326600"/>
            <a:ext cx="2921040" cy="1568520"/>
          </a:xfrm>
          <a:prstGeom prst="rect">
            <a:avLst/>
          </a:prstGeom>
        </p:spPr>
        <p:txBody>
          <a:bodyPr lIns="0" rIns="0" tIns="0" bIns="0">
            <a:normAutofit/>
          </a:bodyPr>
          <a:p>
            <a:endParaRPr b="0" lang="el-GR" sz="3200" spc="-1" strike="noStrike">
              <a:latin typeface="Arial"/>
            </a:endParaRPr>
          </a:p>
        </p:txBody>
      </p:sp>
      <p:sp>
        <p:nvSpPr>
          <p:cNvPr id="115" name="PlaceHolder 5"/>
          <p:cNvSpPr>
            <a:spLocks noGrp="1"/>
          </p:cNvSpPr>
          <p:nvPr>
            <p:ph type="body"/>
          </p:nvPr>
        </p:nvSpPr>
        <p:spPr>
          <a:xfrm>
            <a:off x="504000" y="3044520"/>
            <a:ext cx="2921040" cy="1568520"/>
          </a:xfrm>
          <a:prstGeom prst="rect">
            <a:avLst/>
          </a:prstGeom>
        </p:spPr>
        <p:txBody>
          <a:bodyPr lIns="0" rIns="0" tIns="0" bIns="0">
            <a:normAutofit/>
          </a:bodyPr>
          <a:p>
            <a:endParaRPr b="0" lang="el-GR" sz="3200" spc="-1" strike="noStrike">
              <a:latin typeface="Arial"/>
            </a:endParaRPr>
          </a:p>
        </p:txBody>
      </p:sp>
      <p:sp>
        <p:nvSpPr>
          <p:cNvPr id="116" name="PlaceHolder 6"/>
          <p:cNvSpPr>
            <a:spLocks noGrp="1"/>
          </p:cNvSpPr>
          <p:nvPr>
            <p:ph type="body"/>
          </p:nvPr>
        </p:nvSpPr>
        <p:spPr>
          <a:xfrm>
            <a:off x="3571560" y="3044520"/>
            <a:ext cx="2921040" cy="1568520"/>
          </a:xfrm>
          <a:prstGeom prst="rect">
            <a:avLst/>
          </a:prstGeom>
        </p:spPr>
        <p:txBody>
          <a:bodyPr lIns="0" rIns="0" tIns="0" bIns="0">
            <a:normAutofit/>
          </a:bodyPr>
          <a:p>
            <a:endParaRPr b="0" lang="el-GR" sz="3200" spc="-1" strike="noStrike">
              <a:latin typeface="Arial"/>
            </a:endParaRPr>
          </a:p>
        </p:txBody>
      </p:sp>
      <p:sp>
        <p:nvSpPr>
          <p:cNvPr id="117" name="PlaceHolder 7"/>
          <p:cNvSpPr>
            <a:spLocks noGrp="1"/>
          </p:cNvSpPr>
          <p:nvPr>
            <p:ph type="body"/>
          </p:nvPr>
        </p:nvSpPr>
        <p:spPr>
          <a:xfrm>
            <a:off x="6639120" y="3044520"/>
            <a:ext cx="292104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22" name="PlaceHolder 2"/>
          <p:cNvSpPr>
            <a:spLocks noGrp="1"/>
          </p:cNvSpPr>
          <p:nvPr>
            <p:ph type="subTitle"/>
          </p:nvPr>
        </p:nvSpPr>
        <p:spPr>
          <a:xfrm>
            <a:off x="504000" y="1326600"/>
            <a:ext cx="9072000" cy="328860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24" name="PlaceHolder 2"/>
          <p:cNvSpPr>
            <a:spLocks noGrp="1"/>
          </p:cNvSpPr>
          <p:nvPr>
            <p:ph type="body"/>
          </p:nvPr>
        </p:nvSpPr>
        <p:spPr>
          <a:xfrm>
            <a:off x="504000" y="1326600"/>
            <a:ext cx="907200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8"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9"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26"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127"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504000" y="216000"/>
            <a:ext cx="7019640" cy="43383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31"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132"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
        <p:nvSpPr>
          <p:cNvPr id="133"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35"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136"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137" name="PlaceHolder 4"/>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39"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140"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141" name="PlaceHolder 4"/>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43" name="PlaceHolder 2"/>
          <p:cNvSpPr>
            <a:spLocks noGrp="1"/>
          </p:cNvSpPr>
          <p:nvPr>
            <p:ph type="body"/>
          </p:nvPr>
        </p:nvSpPr>
        <p:spPr>
          <a:xfrm>
            <a:off x="504000" y="1326600"/>
            <a:ext cx="9072000" cy="1568520"/>
          </a:xfrm>
          <a:prstGeom prst="rect">
            <a:avLst/>
          </a:prstGeom>
        </p:spPr>
        <p:txBody>
          <a:bodyPr lIns="0" rIns="0" tIns="0" bIns="0">
            <a:normAutofit/>
          </a:bodyPr>
          <a:p>
            <a:endParaRPr b="0" lang="el-GR" sz="3200" spc="-1" strike="noStrike">
              <a:latin typeface="Arial"/>
            </a:endParaRPr>
          </a:p>
        </p:txBody>
      </p:sp>
      <p:sp>
        <p:nvSpPr>
          <p:cNvPr id="144" name="PlaceHolder 3"/>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46"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147"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148"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
        <p:nvSpPr>
          <p:cNvPr id="149" name="PlaceHolder 5"/>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51" name="PlaceHolder 2"/>
          <p:cNvSpPr>
            <a:spLocks noGrp="1"/>
          </p:cNvSpPr>
          <p:nvPr>
            <p:ph type="body"/>
          </p:nvPr>
        </p:nvSpPr>
        <p:spPr>
          <a:xfrm>
            <a:off x="504000" y="1326600"/>
            <a:ext cx="2921040" cy="1568520"/>
          </a:xfrm>
          <a:prstGeom prst="rect">
            <a:avLst/>
          </a:prstGeom>
        </p:spPr>
        <p:txBody>
          <a:bodyPr lIns="0" rIns="0" tIns="0" bIns="0">
            <a:normAutofit/>
          </a:bodyPr>
          <a:p>
            <a:endParaRPr b="0" lang="el-GR" sz="3200" spc="-1" strike="noStrike">
              <a:latin typeface="Arial"/>
            </a:endParaRPr>
          </a:p>
        </p:txBody>
      </p:sp>
      <p:sp>
        <p:nvSpPr>
          <p:cNvPr id="152" name="PlaceHolder 3"/>
          <p:cNvSpPr>
            <a:spLocks noGrp="1"/>
          </p:cNvSpPr>
          <p:nvPr>
            <p:ph type="body"/>
          </p:nvPr>
        </p:nvSpPr>
        <p:spPr>
          <a:xfrm>
            <a:off x="3571560" y="1326600"/>
            <a:ext cx="2921040" cy="1568520"/>
          </a:xfrm>
          <a:prstGeom prst="rect">
            <a:avLst/>
          </a:prstGeom>
        </p:spPr>
        <p:txBody>
          <a:bodyPr lIns="0" rIns="0" tIns="0" bIns="0">
            <a:normAutofit/>
          </a:bodyPr>
          <a:p>
            <a:endParaRPr b="0" lang="el-GR" sz="3200" spc="-1" strike="noStrike">
              <a:latin typeface="Arial"/>
            </a:endParaRPr>
          </a:p>
        </p:txBody>
      </p:sp>
      <p:sp>
        <p:nvSpPr>
          <p:cNvPr id="153" name="PlaceHolder 4"/>
          <p:cNvSpPr>
            <a:spLocks noGrp="1"/>
          </p:cNvSpPr>
          <p:nvPr>
            <p:ph type="body"/>
          </p:nvPr>
        </p:nvSpPr>
        <p:spPr>
          <a:xfrm>
            <a:off x="6639120" y="1326600"/>
            <a:ext cx="2921040" cy="1568520"/>
          </a:xfrm>
          <a:prstGeom prst="rect">
            <a:avLst/>
          </a:prstGeom>
        </p:spPr>
        <p:txBody>
          <a:bodyPr lIns="0" rIns="0" tIns="0" bIns="0">
            <a:normAutofit/>
          </a:bodyPr>
          <a:p>
            <a:endParaRPr b="0" lang="el-GR" sz="3200" spc="-1" strike="noStrike">
              <a:latin typeface="Arial"/>
            </a:endParaRPr>
          </a:p>
        </p:txBody>
      </p:sp>
      <p:sp>
        <p:nvSpPr>
          <p:cNvPr id="154" name="PlaceHolder 5"/>
          <p:cNvSpPr>
            <a:spLocks noGrp="1"/>
          </p:cNvSpPr>
          <p:nvPr>
            <p:ph type="body"/>
          </p:nvPr>
        </p:nvSpPr>
        <p:spPr>
          <a:xfrm>
            <a:off x="504000" y="3044520"/>
            <a:ext cx="2921040" cy="1568520"/>
          </a:xfrm>
          <a:prstGeom prst="rect">
            <a:avLst/>
          </a:prstGeom>
        </p:spPr>
        <p:txBody>
          <a:bodyPr lIns="0" rIns="0" tIns="0" bIns="0">
            <a:normAutofit/>
          </a:bodyPr>
          <a:p>
            <a:endParaRPr b="0" lang="el-GR" sz="3200" spc="-1" strike="noStrike">
              <a:latin typeface="Arial"/>
            </a:endParaRPr>
          </a:p>
        </p:txBody>
      </p:sp>
      <p:sp>
        <p:nvSpPr>
          <p:cNvPr id="155" name="PlaceHolder 6"/>
          <p:cNvSpPr>
            <a:spLocks noGrp="1"/>
          </p:cNvSpPr>
          <p:nvPr>
            <p:ph type="body"/>
          </p:nvPr>
        </p:nvSpPr>
        <p:spPr>
          <a:xfrm>
            <a:off x="3571560" y="3044520"/>
            <a:ext cx="2921040" cy="1568520"/>
          </a:xfrm>
          <a:prstGeom prst="rect">
            <a:avLst/>
          </a:prstGeom>
        </p:spPr>
        <p:txBody>
          <a:bodyPr lIns="0" rIns="0" tIns="0" bIns="0">
            <a:normAutofit/>
          </a:bodyPr>
          <a:p>
            <a:endParaRPr b="0" lang="el-GR" sz="3200" spc="-1" strike="noStrike">
              <a:latin typeface="Arial"/>
            </a:endParaRPr>
          </a:p>
        </p:txBody>
      </p:sp>
      <p:sp>
        <p:nvSpPr>
          <p:cNvPr id="156" name="PlaceHolder 7"/>
          <p:cNvSpPr>
            <a:spLocks noGrp="1"/>
          </p:cNvSpPr>
          <p:nvPr>
            <p:ph type="body"/>
          </p:nvPr>
        </p:nvSpPr>
        <p:spPr>
          <a:xfrm>
            <a:off x="6639120" y="3044520"/>
            <a:ext cx="292104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504000" y="216000"/>
            <a:ext cx="7019640" cy="43383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3"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14" name="PlaceHolder 3"/>
          <p:cNvSpPr>
            <a:spLocks noGrp="1"/>
          </p:cNvSpPr>
          <p:nvPr>
            <p:ph type="body"/>
          </p:nvPr>
        </p:nvSpPr>
        <p:spPr>
          <a:xfrm>
            <a:off x="5152680" y="1326600"/>
            <a:ext cx="4426920" cy="3288600"/>
          </a:xfrm>
          <a:prstGeom prst="rect">
            <a:avLst/>
          </a:prstGeom>
        </p:spPr>
        <p:txBody>
          <a:bodyPr lIns="0" rIns="0" tIns="0" bIns="0">
            <a:normAutofit/>
          </a:bodyPr>
          <a:p>
            <a:endParaRPr b="0" lang="el-GR" sz="3200" spc="-1" strike="noStrike">
              <a:latin typeface="Arial"/>
            </a:endParaRPr>
          </a:p>
        </p:txBody>
      </p:sp>
      <p:sp>
        <p:nvSpPr>
          <p:cNvPr id="15" name="PlaceHolder 4"/>
          <p:cNvSpPr>
            <a:spLocks noGrp="1"/>
          </p:cNvSpPr>
          <p:nvPr>
            <p:ph type="body"/>
          </p:nvPr>
        </p:nvSpPr>
        <p:spPr>
          <a:xfrm>
            <a:off x="50400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17" name="PlaceHolder 2"/>
          <p:cNvSpPr>
            <a:spLocks noGrp="1"/>
          </p:cNvSpPr>
          <p:nvPr>
            <p:ph type="body"/>
          </p:nvPr>
        </p:nvSpPr>
        <p:spPr>
          <a:xfrm>
            <a:off x="504000" y="1326600"/>
            <a:ext cx="4426920" cy="3288600"/>
          </a:xfrm>
          <a:prstGeom prst="rect">
            <a:avLst/>
          </a:prstGeom>
        </p:spPr>
        <p:txBody>
          <a:bodyPr lIns="0" rIns="0" tIns="0" bIns="0">
            <a:normAutofit/>
          </a:bodyPr>
          <a:p>
            <a:endParaRPr b="0" lang="el-GR" sz="3200" spc="-1" strike="noStrike">
              <a:latin typeface="Arial"/>
            </a:endParaRPr>
          </a:p>
        </p:txBody>
      </p:sp>
      <p:sp>
        <p:nvSpPr>
          <p:cNvPr id="18"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19" name="PlaceHolder 4"/>
          <p:cNvSpPr>
            <a:spLocks noGrp="1"/>
          </p:cNvSpPr>
          <p:nvPr>
            <p:ph type="body"/>
          </p:nvPr>
        </p:nvSpPr>
        <p:spPr>
          <a:xfrm>
            <a:off x="5152680" y="3044520"/>
            <a:ext cx="4426920" cy="1568520"/>
          </a:xfrm>
          <a:prstGeom prst="rect">
            <a:avLst/>
          </a:prstGeom>
        </p:spPr>
        <p:txBody>
          <a:bodyPr lIns="0" rIns="0" tIns="0" bIns="0">
            <a:normAutofit/>
          </a:bodyPr>
          <a:p>
            <a:endParaRPr b="0" lang="el-G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504000" y="58680"/>
            <a:ext cx="7019640" cy="1250280"/>
          </a:xfrm>
          <a:prstGeom prst="rect">
            <a:avLst/>
          </a:prstGeom>
        </p:spPr>
        <p:txBody>
          <a:bodyPr lIns="0" rIns="0" tIns="0" bIns="0" anchor="ctr"/>
          <a:p>
            <a:pPr algn="ctr"/>
            <a:endParaRPr b="0" lang="el-GR" sz="4400" spc="-1" strike="noStrike">
              <a:latin typeface="Arial"/>
            </a:endParaRPr>
          </a:p>
        </p:txBody>
      </p:sp>
      <p:sp>
        <p:nvSpPr>
          <p:cNvPr id="21" name="PlaceHolder 2"/>
          <p:cNvSpPr>
            <a:spLocks noGrp="1"/>
          </p:cNvSpPr>
          <p:nvPr>
            <p:ph type="body"/>
          </p:nvPr>
        </p:nvSpPr>
        <p:spPr>
          <a:xfrm>
            <a:off x="504000" y="1326600"/>
            <a:ext cx="4426920" cy="1568520"/>
          </a:xfrm>
          <a:prstGeom prst="rect">
            <a:avLst/>
          </a:prstGeom>
        </p:spPr>
        <p:txBody>
          <a:bodyPr lIns="0" rIns="0" tIns="0" bIns="0">
            <a:normAutofit/>
          </a:bodyPr>
          <a:p>
            <a:endParaRPr b="0" lang="el-GR" sz="3200" spc="-1" strike="noStrike">
              <a:latin typeface="Arial"/>
            </a:endParaRPr>
          </a:p>
        </p:txBody>
      </p:sp>
      <p:sp>
        <p:nvSpPr>
          <p:cNvPr id="22" name="PlaceHolder 3"/>
          <p:cNvSpPr>
            <a:spLocks noGrp="1"/>
          </p:cNvSpPr>
          <p:nvPr>
            <p:ph type="body"/>
          </p:nvPr>
        </p:nvSpPr>
        <p:spPr>
          <a:xfrm>
            <a:off x="5152680" y="1326600"/>
            <a:ext cx="4426920" cy="1568520"/>
          </a:xfrm>
          <a:prstGeom prst="rect">
            <a:avLst/>
          </a:prstGeom>
        </p:spPr>
        <p:txBody>
          <a:bodyPr lIns="0" rIns="0" tIns="0" bIns="0">
            <a:normAutofit/>
          </a:bodyPr>
          <a:p>
            <a:endParaRPr b="0" lang="el-GR" sz="3200" spc="-1" strike="noStrike">
              <a:latin typeface="Arial"/>
            </a:endParaRPr>
          </a:p>
        </p:txBody>
      </p:sp>
      <p:sp>
        <p:nvSpPr>
          <p:cNvPr id="23" name="PlaceHolder 4"/>
          <p:cNvSpPr>
            <a:spLocks noGrp="1"/>
          </p:cNvSpPr>
          <p:nvPr>
            <p:ph type="body"/>
          </p:nvPr>
        </p:nvSpPr>
        <p:spPr>
          <a:xfrm>
            <a:off x="504000" y="3044520"/>
            <a:ext cx="9072000" cy="1568520"/>
          </a:xfrm>
          <a:prstGeom prst="rect">
            <a:avLst/>
          </a:prstGeom>
        </p:spPr>
        <p:txBody>
          <a:bodyPr lIns="0" rIns="0" tIns="0" bIns="0">
            <a:normAutofit/>
          </a:bodyPr>
          <a:p>
            <a:endParaRPr b="0" lang="el-G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4.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0" name="" descr=""/>
          <p:cNvPicPr/>
          <p:nvPr/>
        </p:nvPicPr>
        <p:blipFill>
          <a:blip r:embed="rId2"/>
          <a:stretch/>
        </p:blipFill>
        <p:spPr>
          <a:xfrm>
            <a:off x="-58320" y="81000"/>
            <a:ext cx="7794000" cy="1205280"/>
          </a:xfrm>
          <a:prstGeom prst="rect">
            <a:avLst/>
          </a:prstGeom>
          <a:ln>
            <a:noFill/>
          </a:ln>
        </p:spPr>
      </p:pic>
      <p:sp>
        <p:nvSpPr>
          <p:cNvPr id="1" name="PlaceHolder 1"/>
          <p:cNvSpPr>
            <a:spLocks noGrp="1"/>
          </p:cNvSpPr>
          <p:nvPr>
            <p:ph type="title"/>
          </p:nvPr>
        </p:nvSpPr>
        <p:spPr>
          <a:xfrm>
            <a:off x="504000" y="216000"/>
            <a:ext cx="7019640" cy="935640"/>
          </a:xfrm>
          <a:prstGeom prst="rect">
            <a:avLst/>
          </a:prstGeom>
        </p:spPr>
        <p:txBody>
          <a:bodyPr lIns="0" rIns="0" tIns="0" bIns="0" anchor="ct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2" name="PlaceHolder 2"/>
          <p:cNvSpPr>
            <a:spLocks noGrp="1"/>
          </p:cNvSpPr>
          <p:nvPr>
            <p:ph type="body"/>
          </p:nvPr>
        </p:nvSpPr>
        <p:spPr>
          <a:xfrm>
            <a:off x="504000" y="1326600"/>
            <a:ext cx="9072000" cy="328860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9" name="" descr=""/>
          <p:cNvPicPr/>
          <p:nvPr/>
        </p:nvPicPr>
        <p:blipFill>
          <a:blip r:embed="rId2"/>
          <a:stretch/>
        </p:blipFill>
        <p:spPr>
          <a:xfrm>
            <a:off x="-58320" y="81000"/>
            <a:ext cx="7794000" cy="1205280"/>
          </a:xfrm>
          <a:prstGeom prst="rect">
            <a:avLst/>
          </a:prstGeom>
          <a:ln>
            <a:noFill/>
          </a:ln>
        </p:spPr>
      </p:pic>
      <p:sp>
        <p:nvSpPr>
          <p:cNvPr id="40" name="PlaceHolder 1"/>
          <p:cNvSpPr>
            <a:spLocks noGrp="1"/>
          </p:cNvSpPr>
          <p:nvPr>
            <p:ph type="title"/>
          </p:nvPr>
        </p:nvSpPr>
        <p:spPr>
          <a:xfrm>
            <a:off x="504000" y="216000"/>
            <a:ext cx="7019640" cy="935640"/>
          </a:xfrm>
          <a:prstGeom prst="rect">
            <a:avLst/>
          </a:prstGeom>
        </p:spPr>
        <p:txBody>
          <a:bodyPr lIns="0" rIns="0" tIns="0" bIns="0" anchor="ct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41" name="PlaceHolder 2"/>
          <p:cNvSpPr>
            <a:spLocks noGrp="1"/>
          </p:cNvSpPr>
          <p:nvPr>
            <p:ph type="body"/>
          </p:nvPr>
        </p:nvSpPr>
        <p:spPr>
          <a:xfrm>
            <a:off x="504000" y="1326600"/>
            <a:ext cx="9072000" cy="328860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 descr=""/>
          <p:cNvPicPr/>
          <p:nvPr/>
        </p:nvPicPr>
        <p:blipFill>
          <a:blip r:embed="rId2"/>
          <a:stretch/>
        </p:blipFill>
        <p:spPr>
          <a:xfrm>
            <a:off x="-58320" y="81000"/>
            <a:ext cx="7794000" cy="1205280"/>
          </a:xfrm>
          <a:prstGeom prst="rect">
            <a:avLst/>
          </a:prstGeom>
          <a:ln>
            <a:noFill/>
          </a:ln>
        </p:spPr>
      </p:pic>
      <p:sp>
        <p:nvSpPr>
          <p:cNvPr id="79" name="PlaceHolder 1"/>
          <p:cNvSpPr>
            <a:spLocks noGrp="1"/>
          </p:cNvSpPr>
          <p:nvPr>
            <p:ph type="title"/>
          </p:nvPr>
        </p:nvSpPr>
        <p:spPr>
          <a:xfrm>
            <a:off x="504000" y="216000"/>
            <a:ext cx="7019640" cy="935640"/>
          </a:xfrm>
          <a:prstGeom prst="rect">
            <a:avLst/>
          </a:prstGeom>
        </p:spPr>
        <p:txBody>
          <a:bodyPr lIns="0" rIns="0" tIns="0" bIns="0" anchor="ct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80" name="PlaceHolder 2"/>
          <p:cNvSpPr>
            <a:spLocks noGrp="1"/>
          </p:cNvSpPr>
          <p:nvPr>
            <p:ph type="body"/>
          </p:nvPr>
        </p:nvSpPr>
        <p:spPr>
          <a:xfrm>
            <a:off x="504000" y="1368000"/>
            <a:ext cx="4426560" cy="32878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
        <p:nvSpPr>
          <p:cNvPr id="81" name="PlaceHolder 3"/>
          <p:cNvSpPr>
            <a:spLocks noGrp="1"/>
          </p:cNvSpPr>
          <p:nvPr>
            <p:ph type="body"/>
          </p:nvPr>
        </p:nvSpPr>
        <p:spPr>
          <a:xfrm>
            <a:off x="5152680" y="1368000"/>
            <a:ext cx="4426560" cy="32878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8" name="" descr=""/>
          <p:cNvPicPr/>
          <p:nvPr/>
        </p:nvPicPr>
        <p:blipFill>
          <a:blip r:embed="rId2"/>
          <a:stretch/>
        </p:blipFill>
        <p:spPr>
          <a:xfrm>
            <a:off x="-58320" y="81000"/>
            <a:ext cx="7794000" cy="1205280"/>
          </a:xfrm>
          <a:prstGeom prst="rect">
            <a:avLst/>
          </a:prstGeom>
          <a:ln>
            <a:noFill/>
          </a:ln>
        </p:spPr>
      </p:pic>
      <p:sp>
        <p:nvSpPr>
          <p:cNvPr id="119" name="PlaceHolder 1"/>
          <p:cNvSpPr>
            <a:spLocks noGrp="1"/>
          </p:cNvSpPr>
          <p:nvPr>
            <p:ph type="title"/>
          </p:nvPr>
        </p:nvSpPr>
        <p:spPr>
          <a:xfrm>
            <a:off x="504000" y="216000"/>
            <a:ext cx="7019640" cy="935640"/>
          </a:xfrm>
          <a:prstGeom prst="rect">
            <a:avLst/>
          </a:prstGeom>
        </p:spPr>
        <p:txBody>
          <a:bodyPr lIns="0" rIns="0" tIns="0" bIns="0" anchor="ct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120" name="PlaceHolder 2"/>
          <p:cNvSpPr>
            <a:spLocks noGrp="1"/>
          </p:cNvSpPr>
          <p:nvPr>
            <p:ph type="body"/>
          </p:nvPr>
        </p:nvSpPr>
        <p:spPr>
          <a:xfrm>
            <a:off x="504000" y="1368000"/>
            <a:ext cx="9071640" cy="32878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8.xml"/>
</Relationships>
</file>

<file path=ppt/slides/_rels/slide11.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8.xml"/>
</Relationships>
</file>

<file path=ppt/slides/_rels/slide12.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28.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8.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8.xml"/>
</Relationships>
</file>

<file path=ppt/slides/_rels/slide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8.xml"/>
</Relationships>
</file>

<file path=ppt/slides/_rels/slide6.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8.xml"/>
</Relationships>
</file>

<file path=ppt/slides/_rels/slide7.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8.xml"/>
</Relationships>
</file>

<file path=ppt/slides/_rels/slide8.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8.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8.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CustomShape 1"/>
          <p:cNvSpPr/>
          <p:nvPr/>
        </p:nvSpPr>
        <p:spPr>
          <a:xfrm>
            <a:off x="504000" y="216000"/>
            <a:ext cx="7019640" cy="935640"/>
          </a:xfrm>
          <a:prstGeom prst="rect">
            <a:avLst/>
          </a:prstGeom>
          <a:noFill/>
          <a:ln>
            <a:noFill/>
          </a:ln>
        </p:spPr>
        <p:style>
          <a:lnRef idx="0"/>
          <a:fillRef idx="0"/>
          <a:effectRef idx="0"/>
          <a:fontRef idx="minor"/>
        </p:style>
        <p:txBody>
          <a:bodyPr lIns="0" rIns="0" tIns="0" bIns="0" anchor="ctr"/>
          <a:p>
            <a:pPr>
              <a:lnSpc>
                <a:spcPct val="100000"/>
              </a:lnSpc>
            </a:pPr>
            <a:r>
              <a:rPr b="0" lang="el-GR" sz="3200" spc="-1" strike="noStrike">
                <a:solidFill>
                  <a:srgbClr val="ffffff"/>
                </a:solidFill>
                <a:latin typeface="Arial"/>
              </a:rPr>
              <a:t>Αποτελέσματα 2ου ερωτηματολογίου με θέμα: “Σχέσεις γονέων - σχολείου”</a:t>
            </a:r>
            <a:endParaRPr b="0" lang="el-GR" sz="3200" spc="-1" strike="noStrike">
              <a:latin typeface="Arial"/>
            </a:endParaRPr>
          </a:p>
        </p:txBody>
      </p:sp>
      <p:sp>
        <p:nvSpPr>
          <p:cNvPr id="158" name="CustomShape 2"/>
          <p:cNvSpPr/>
          <p:nvPr/>
        </p:nvSpPr>
        <p:spPr>
          <a:xfrm>
            <a:off x="504000" y="1368000"/>
            <a:ext cx="9071640" cy="3287880"/>
          </a:xfrm>
          <a:prstGeom prst="rect">
            <a:avLst/>
          </a:prstGeom>
          <a:noFill/>
          <a:ln>
            <a:noFill/>
          </a:ln>
        </p:spPr>
        <p:style>
          <a:lnRef idx="0"/>
          <a:fillRef idx="0"/>
          <a:effectRef idx="0"/>
          <a:fontRef idx="minor"/>
        </p:style>
        <p:txBody>
          <a:bodyPr lIns="0" rIns="0" tIns="0" bIns="0" anchor="ctr"/>
          <a:p>
            <a:pPr algn="ctr">
              <a:lnSpc>
                <a:spcPct val="100000"/>
              </a:lnSpc>
            </a:pPr>
            <a:r>
              <a:rPr b="0" lang="el-GR" sz="3200" spc="-1" strike="noStrike">
                <a:latin typeface="Arial"/>
              </a:rPr>
              <a:t>Στα πλαίσια της αυτοαξιολόγησης </a:t>
            </a:r>
            <a:endParaRPr b="0" lang="el-GR" sz="3200" spc="-1" strike="noStrike">
              <a:latin typeface="Arial"/>
            </a:endParaRPr>
          </a:p>
          <a:p>
            <a:pPr algn="ctr">
              <a:lnSpc>
                <a:spcPct val="100000"/>
              </a:lnSpc>
            </a:pPr>
            <a:r>
              <a:rPr b="0" lang="el-GR" sz="3200" spc="-1" strike="noStrike">
                <a:latin typeface="Arial"/>
              </a:rPr>
              <a:t>Σχολικής Μονάδας </a:t>
            </a:r>
            <a:endParaRPr b="0" lang="el-GR" sz="32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CustomShape 1"/>
          <p:cNvSpPr/>
          <p:nvPr/>
        </p:nvSpPr>
        <p:spPr>
          <a:xfrm>
            <a:off x="504000" y="130320"/>
            <a:ext cx="7019640" cy="1107000"/>
          </a:xfrm>
          <a:prstGeom prst="rect">
            <a:avLst/>
          </a:prstGeom>
          <a:noFill/>
          <a:ln>
            <a:noFill/>
          </a:ln>
        </p:spPr>
        <p:style>
          <a:lnRef idx="0"/>
          <a:fillRef idx="0"/>
          <a:effectRef idx="0"/>
          <a:fontRef idx="minor"/>
        </p:style>
        <p:txBody>
          <a:bodyPr lIns="0" rIns="0" tIns="0" bIns="0" anchor="ctr"/>
          <a:p>
            <a:pPr>
              <a:lnSpc>
                <a:spcPct val="100000"/>
              </a:lnSpc>
            </a:pPr>
            <a:r>
              <a:rPr b="0" lang="el-GR" sz="2600" spc="-1" strike="noStrike">
                <a:solidFill>
                  <a:srgbClr val="ffffff"/>
                </a:solidFill>
                <a:latin typeface="Arial"/>
              </a:rPr>
              <a:t>7η ερώτηση: Παρακολουθήσατε έστω και μια σχολική γιορτή που διοργάνωσε το σχολείο μας;</a:t>
            </a:r>
            <a:endParaRPr b="0" lang="el-GR" sz="2600" spc="-1" strike="noStrike">
              <a:latin typeface="Arial"/>
            </a:endParaRPr>
          </a:p>
        </p:txBody>
      </p:sp>
      <p:sp>
        <p:nvSpPr>
          <p:cNvPr id="181"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Πάνω από 85% παρακολούθησε έστω και μια σχολική γιορτή.</a:t>
            </a:r>
            <a:endParaRPr b="0" lang="el-GR" sz="2600" spc="-1" strike="noStrike">
              <a:latin typeface="Arial"/>
            </a:endParaRPr>
          </a:p>
        </p:txBody>
      </p:sp>
      <p:pic>
        <p:nvPicPr>
          <p:cNvPr id="182" name="" descr=""/>
          <p:cNvPicPr/>
          <p:nvPr/>
        </p:nvPicPr>
        <p:blipFill>
          <a:blip r:embed="rId1"/>
          <a:stretch/>
        </p:blipFill>
        <p:spPr>
          <a:xfrm>
            <a:off x="4798800" y="1656000"/>
            <a:ext cx="4780080" cy="2525040"/>
          </a:xfrm>
          <a:prstGeom prst="rect">
            <a:avLst/>
          </a:prstGeom>
          <a:ln>
            <a:noFill/>
          </a:ln>
        </p:spPr>
      </p:pic>
    </p:spTree>
  </p:cSld>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504000" y="129600"/>
            <a:ext cx="7019640" cy="1107000"/>
          </a:xfrm>
          <a:prstGeom prst="rect">
            <a:avLst/>
          </a:prstGeom>
          <a:noFill/>
          <a:ln>
            <a:noFill/>
          </a:ln>
        </p:spPr>
        <p:style>
          <a:lnRef idx="0"/>
          <a:fillRef idx="0"/>
          <a:effectRef idx="0"/>
          <a:fontRef idx="minor"/>
        </p:style>
        <p:txBody>
          <a:bodyPr lIns="0" rIns="0" tIns="0" bIns="0" anchor="ctr"/>
          <a:p>
            <a:pPr>
              <a:lnSpc>
                <a:spcPct val="100000"/>
              </a:lnSpc>
            </a:pPr>
            <a:r>
              <a:rPr b="0" lang="el-GR" sz="2600" spc="-1" strike="noStrike">
                <a:solidFill>
                  <a:srgbClr val="ffffff"/>
                </a:solidFill>
                <a:latin typeface="Arial"/>
              </a:rPr>
              <a:t>9η ερώτηση: Συμμετείχατε στις απογευματινές επιμορφωτικές συναντήσεις, που οργάνωσε το σχολείο μας;</a:t>
            </a:r>
            <a:endParaRPr b="0" lang="el-GR" sz="2600" spc="-1" strike="noStrike">
              <a:latin typeface="Arial"/>
            </a:endParaRPr>
          </a:p>
        </p:txBody>
      </p:sp>
      <p:sp>
        <p:nvSpPr>
          <p:cNvPr id="184"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Δεν είχαμε όμως την ίδια συμμετοχή στις απογευματινές επιμορφωτικές συναντήσεις των γονέων. Μόνο ένα 40% κατάφερε να έρθει.</a:t>
            </a:r>
            <a:endParaRPr b="0" lang="el-GR" sz="2600" spc="-1" strike="noStrike">
              <a:latin typeface="Arial"/>
            </a:endParaRPr>
          </a:p>
        </p:txBody>
      </p:sp>
      <p:pic>
        <p:nvPicPr>
          <p:cNvPr id="185" name="" descr=""/>
          <p:cNvPicPr/>
          <p:nvPr/>
        </p:nvPicPr>
        <p:blipFill>
          <a:blip r:embed="rId1"/>
          <a:stretch/>
        </p:blipFill>
        <p:spPr>
          <a:xfrm>
            <a:off x="4935600" y="1800000"/>
            <a:ext cx="4643280" cy="2315520"/>
          </a:xfrm>
          <a:prstGeom prst="rect">
            <a:avLst/>
          </a:prstGeom>
          <a:ln>
            <a:noFill/>
          </a:ln>
        </p:spPr>
      </p:pic>
    </p:spTree>
  </p:cSld>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CustomShape 1"/>
          <p:cNvSpPr/>
          <p:nvPr/>
        </p:nvSpPr>
        <p:spPr>
          <a:xfrm>
            <a:off x="504000" y="173520"/>
            <a:ext cx="7019640" cy="1019520"/>
          </a:xfrm>
          <a:prstGeom prst="rect">
            <a:avLst/>
          </a:prstGeom>
          <a:noFill/>
          <a:ln>
            <a:noFill/>
          </a:ln>
        </p:spPr>
        <p:style>
          <a:lnRef idx="0"/>
          <a:fillRef idx="0"/>
          <a:effectRef idx="0"/>
          <a:fontRef idx="minor"/>
        </p:style>
        <p:txBody>
          <a:bodyPr lIns="0" rIns="0" tIns="0" bIns="0" anchor="ctr"/>
          <a:p>
            <a:pPr>
              <a:lnSpc>
                <a:spcPct val="100000"/>
              </a:lnSpc>
            </a:pPr>
            <a:r>
              <a:rPr b="0" lang="el-GR" sz="2400" spc="-1" strike="noStrike">
                <a:solidFill>
                  <a:srgbClr val="ffffff"/>
                </a:solidFill>
                <a:latin typeface="Arial"/>
              </a:rPr>
              <a:t>10η ερώτηση: Αν απαντήσατε όχι στην προηγούμενη ερώτηση, για ποιον λόγο δεν συμμετείχατε;</a:t>
            </a:r>
            <a:endParaRPr b="0" lang="el-GR" sz="2400" spc="-1" strike="noStrike">
              <a:latin typeface="Arial"/>
            </a:endParaRPr>
          </a:p>
        </p:txBody>
      </p:sp>
      <p:sp>
        <p:nvSpPr>
          <p:cNvPr id="187"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Ο χρόνος είναι η κυριότερη δικαιολογία που δεν τους επέτρεψε να έρθουν.</a:t>
            </a:r>
            <a:endParaRPr b="0" lang="el-GR" sz="2600" spc="-1" strike="noStrike">
              <a:latin typeface="Arial"/>
            </a:endParaRPr>
          </a:p>
        </p:txBody>
      </p:sp>
      <p:pic>
        <p:nvPicPr>
          <p:cNvPr id="188" name="" descr=""/>
          <p:cNvPicPr/>
          <p:nvPr/>
        </p:nvPicPr>
        <p:blipFill>
          <a:blip r:embed="rId1"/>
          <a:stretch/>
        </p:blipFill>
        <p:spPr>
          <a:xfrm>
            <a:off x="1944000" y="2952000"/>
            <a:ext cx="5914800" cy="2238120"/>
          </a:xfrm>
          <a:prstGeom prst="rect">
            <a:avLst/>
          </a:prstGeom>
          <a:ln>
            <a:noFill/>
          </a:ln>
        </p:spPr>
      </p:pic>
    </p:spTree>
  </p:cSld>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CustomShape 1"/>
          <p:cNvSpPr/>
          <p:nvPr/>
        </p:nvSpPr>
        <p:spPr>
          <a:xfrm>
            <a:off x="504000" y="288000"/>
            <a:ext cx="7019640" cy="1298880"/>
          </a:xfrm>
          <a:prstGeom prst="rect">
            <a:avLst/>
          </a:prstGeom>
          <a:noFill/>
          <a:ln>
            <a:noFill/>
          </a:ln>
        </p:spPr>
        <p:style>
          <a:lnRef idx="0"/>
          <a:fillRef idx="0"/>
          <a:effectRef idx="0"/>
          <a:fontRef idx="minor"/>
        </p:style>
        <p:txBody>
          <a:bodyPr lIns="0" rIns="0" tIns="0" bIns="0" anchor="ctr"/>
          <a:p>
            <a:pPr>
              <a:lnSpc>
                <a:spcPct val="100000"/>
              </a:lnSpc>
            </a:pPr>
            <a:r>
              <a:rPr b="0" lang="el-GR" sz="2800" spc="-1" strike="noStrike">
                <a:solidFill>
                  <a:srgbClr val="ffffff"/>
                </a:solidFill>
                <a:latin typeface="Arial"/>
              </a:rPr>
              <a:t>11η ερώτηση: Να επιλέξετε δυο τομείς που θεωρείτε ότι επιδέχονται βελτίωση</a:t>
            </a:r>
            <a:br/>
            <a:endParaRPr b="0" lang="el-GR" sz="2800" spc="-1" strike="noStrike">
              <a:latin typeface="Arial"/>
            </a:endParaRPr>
          </a:p>
        </p:txBody>
      </p:sp>
      <p:sp>
        <p:nvSpPr>
          <p:cNvPr id="190"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Οι γονείς ζητάνε περισσότερες εκπαιδευτικές δράσεις αλλά και περισσότερες ενημερωτικές συναντήσεις γι αυτούς.</a:t>
            </a:r>
            <a:endParaRPr b="0" lang="el-GR" sz="2600" spc="-1" strike="noStrike">
              <a:latin typeface="Arial"/>
            </a:endParaRPr>
          </a:p>
        </p:txBody>
      </p:sp>
      <p:pic>
        <p:nvPicPr>
          <p:cNvPr id="191" name="" descr=""/>
          <p:cNvPicPr/>
          <p:nvPr/>
        </p:nvPicPr>
        <p:blipFill>
          <a:blip r:embed="rId1"/>
          <a:stretch/>
        </p:blipFill>
        <p:spPr>
          <a:xfrm>
            <a:off x="4824000" y="2078640"/>
            <a:ext cx="4969080" cy="1665000"/>
          </a:xfrm>
          <a:prstGeom prst="rect">
            <a:avLst/>
          </a:prstGeom>
          <a:ln>
            <a:noFill/>
          </a:ln>
        </p:spPr>
      </p:pic>
    </p:spTree>
  </p:cSld>
  <p:timing>
    <p:tnLst>
      <p:par>
        <p:cTn id="25" dur="indefinite" restart="never" nodeType="tmRoot">
          <p:childTnLst>
            <p:seq>
              <p:cTn id="26"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CustomShape 1"/>
          <p:cNvSpPr/>
          <p:nvPr/>
        </p:nvSpPr>
        <p:spPr>
          <a:xfrm>
            <a:off x="504000" y="130320"/>
            <a:ext cx="7019640" cy="1107000"/>
          </a:xfrm>
          <a:prstGeom prst="rect">
            <a:avLst/>
          </a:prstGeom>
          <a:noFill/>
          <a:ln>
            <a:noFill/>
          </a:ln>
        </p:spPr>
        <p:style>
          <a:lnRef idx="0"/>
          <a:fillRef idx="0"/>
          <a:effectRef idx="0"/>
          <a:fontRef idx="minor"/>
        </p:style>
        <p:txBody>
          <a:bodyPr lIns="0" rIns="0" tIns="0" bIns="0" anchor="ctr"/>
          <a:p>
            <a:pPr>
              <a:lnSpc>
                <a:spcPct val="100000"/>
              </a:lnSpc>
            </a:pPr>
            <a:r>
              <a:rPr b="0" lang="el-GR" sz="2600" spc="-1" strike="noStrike">
                <a:solidFill>
                  <a:srgbClr val="ffffff"/>
                </a:solidFill>
                <a:latin typeface="Arial"/>
              </a:rPr>
              <a:t>11η ερώτηση: Σε ποιους άλλους τομείς θεωρείτε ότι πρέπει να βελτιωθεί το σχολείο μας;</a:t>
            </a:r>
            <a:endParaRPr b="0" lang="el-GR" sz="2600" spc="-1" strike="noStrike">
              <a:latin typeface="Arial"/>
            </a:endParaRPr>
          </a:p>
        </p:txBody>
      </p:sp>
      <p:sp>
        <p:nvSpPr>
          <p:cNvPr id="193" name="CustomShape 2"/>
          <p:cNvSpPr/>
          <p:nvPr/>
        </p:nvSpPr>
        <p:spPr>
          <a:xfrm>
            <a:off x="504000" y="1368000"/>
            <a:ext cx="907164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Οι απαντήσεις που δόθηκαν είναι οι παρακάτω:</a:t>
            </a:r>
            <a:endParaRPr b="0" lang="el-GR" sz="26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1000" spc="-1" strike="noStrike">
                <a:latin typeface="Arial"/>
              </a:rPr>
              <a:t>Καλύτερο εκπαιδευτικό προσωπικό καταρτισμένο με γνώσεις αξίες και όρεξη για εκπαίδευση.</a:t>
            </a:r>
            <a:endParaRPr b="0" lang="el-GR" sz="10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1000" spc="-1" strike="noStrike">
                <a:latin typeface="Arial"/>
              </a:rPr>
              <a:t>Επιμόρφωση των εκπαιδευτικών για θέματα που αφορούν τους μαθητές.</a:t>
            </a:r>
            <a:endParaRPr b="0" lang="el-GR" sz="10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1000" spc="-1" strike="noStrike">
                <a:latin typeface="Arial"/>
              </a:rPr>
              <a:t>Ενσυναίσθηση.</a:t>
            </a:r>
            <a:endParaRPr b="0" lang="el-GR" sz="10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1000" spc="-1" strike="noStrike">
                <a:latin typeface="Arial"/>
              </a:rPr>
              <a:t>Θα επιθυμούσα τη διοργάνωση περισσότερων εκπαιδευτικών δράσεων πάνω στο διδακτικό αντικείμενο, η εκπαίδευση δεν σταματάει στην τάξη, δεν είναι δυνατόν οι μόνες εκδρομές που πραγματοποιεί το σχολείο να είναι σε γήπεδα ποδοσφαίρου. Ωραία η αθλητική παιδεία και ψυχαγωγία,αλλά το σχολείο είναι ένας χώρος πολύπλευρης ανάπτυξης του παιδιού, η οποία σε καμία περίπτωση δεν επιτυγχάνεται μόνο μέσα στην τάξη.Αυτα που μαθαίνουν τα παιδιά θα πρέπει να τα βλέπουν και να τα γνωρίζουν με αυτοψία, αν για παράδειγμα στη Φυσική μαθαίνουν για τον ηλεκτρισμό να έχουν τη δυνατότητα να πειραματιστούν στα πραγματικά δεδομένα. Στο πλαίσιο της Ιστορίας να επισκεφτούν τους αρχαιολογικούς χώρους του τόπου τους και να συνδέσουν τις ιστορικές περιόδους με αυτά. Είμαι σίγουρη ότι έχετε και τη διάθεση και το κατάλληλο εκπαιδευτικό προσωπικό ώστε του χρόνου να μεριμνήσετε για τις απαραίτητες αλλαγές.</a:t>
            </a:r>
            <a:endParaRPr b="0" lang="el-GR" sz="10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1000" spc="-1" strike="noStrike">
                <a:latin typeface="Arial"/>
              </a:rPr>
              <a:t>Γνωριμία των παιδιών με την ιστορία και τοπόσημα της πόλης και επίσκεψη σε αυτά (Βούντενη, αρχαιολογικό μουσείο, achaia clauss, καταφύγιο Ψηλά Αλώνια), δημιουργία θεατρικής ομάδας, παρακολούθηση θεατρικών παραστάσεων με όχι επιτηδευμένα διδακτικό περιεχόμενο γιατί συνήθως τα παιδιά βαριούνται</a:t>
            </a:r>
            <a:endParaRPr b="0" lang="el-GR" sz="1000" spc="-1" strike="noStrike">
              <a:latin typeface="Arial"/>
            </a:endParaRPr>
          </a:p>
        </p:txBody>
      </p:sp>
    </p:spTree>
  </p:cSld>
  <p:timing>
    <p:tnLst>
      <p:par>
        <p:cTn id="27" dur="indefinite" restart="never" nodeType="tmRoot">
          <p:childTnLst>
            <p:seq>
              <p:cTn id="28"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CustomShape 1"/>
          <p:cNvSpPr/>
          <p:nvPr/>
        </p:nvSpPr>
        <p:spPr>
          <a:xfrm>
            <a:off x="504000" y="216000"/>
            <a:ext cx="7019640" cy="935640"/>
          </a:xfrm>
          <a:prstGeom prst="rect">
            <a:avLst/>
          </a:prstGeom>
          <a:noFill/>
          <a:ln>
            <a:noFill/>
          </a:ln>
        </p:spPr>
        <p:style>
          <a:lnRef idx="0"/>
          <a:fillRef idx="0"/>
          <a:effectRef idx="0"/>
          <a:fontRef idx="minor"/>
        </p:style>
        <p:txBody>
          <a:bodyPr lIns="0" rIns="0" tIns="0" bIns="0" anchor="ctr"/>
          <a:p>
            <a:pPr>
              <a:lnSpc>
                <a:spcPct val="100000"/>
              </a:lnSpc>
            </a:pPr>
            <a:r>
              <a:rPr b="0" lang="el-GR" sz="3570" spc="-1" strike="noStrike">
                <a:solidFill>
                  <a:srgbClr val="ffffff"/>
                </a:solidFill>
                <a:latin typeface="Arial"/>
              </a:rPr>
              <a:t>Συμπεράσματα</a:t>
            </a:r>
            <a:endParaRPr b="0" lang="el-GR" sz="3570" spc="-1" strike="noStrike">
              <a:latin typeface="Arial"/>
            </a:endParaRPr>
          </a:p>
        </p:txBody>
      </p:sp>
      <p:sp>
        <p:nvSpPr>
          <p:cNvPr id="195" name="CustomShape 2"/>
          <p:cNvSpPr/>
          <p:nvPr/>
        </p:nvSpPr>
        <p:spPr>
          <a:xfrm>
            <a:off x="504000" y="1368000"/>
            <a:ext cx="907164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Τα θετικά συμπεράσματα είναι ότι οι γονείς σε γενικές γραμμές είναι ευχαριστημένοι με την επικοινωνία τους μαζί μας, με τις εκπαιδευτικές δράσεις αλλά και με το αποτέλεσμα της συνεργασίας μας. Σε όλες τις ερωτήσεις που έχουν σχέση με αυτό το θέμα, είναι εμφανής η ικανοποίησή τους.</a:t>
            </a:r>
            <a:endParaRPr b="0" lang="el-GR" sz="26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2600" spc="-1" strike="noStrike">
                <a:latin typeface="Arial"/>
              </a:rPr>
              <a:t>Τα αρνητικά συμπεράσματα είναι ότι αρκετοί γονείς δεν έχουν καν γνώση ότι υπάρχει Σχολικός Κανονισμός και ότι πολύ λίγοι είναι αυτοί που συμμετέχουν στις απογευματινές επιμορφωτικές συναντήσεις που κάνουμε μαζί τους.</a:t>
            </a:r>
            <a:endParaRPr b="0" lang="el-GR" sz="26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2600" spc="-1" strike="noStrike">
                <a:latin typeface="Arial"/>
              </a:rPr>
              <a:t>Βελτίωση βέβαια πάντα μπορεί να υπάρξει και ως προς τις συναντήσεις μας και ως προς τις δράσεις μας, αλλά και ως προς την επιμόρφωση του προσωπικού και αυτό φαίνεται και από τις απαντήσεις που δόθηκαν στην τελευταία ερώτηση.</a:t>
            </a:r>
            <a:endParaRPr b="0" lang="el-GR" sz="2600" spc="-1" strike="noStrike">
              <a:latin typeface="Arial"/>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CustomShape 1"/>
          <p:cNvSpPr/>
          <p:nvPr/>
        </p:nvSpPr>
        <p:spPr>
          <a:xfrm>
            <a:off x="504000" y="216000"/>
            <a:ext cx="7019640" cy="935640"/>
          </a:xfrm>
          <a:prstGeom prst="rect">
            <a:avLst/>
          </a:prstGeom>
          <a:noFill/>
          <a:ln>
            <a:noFill/>
          </a:ln>
        </p:spPr>
        <p:style>
          <a:lnRef idx="0"/>
          <a:fillRef idx="0"/>
          <a:effectRef idx="0"/>
          <a:fontRef idx="minor"/>
        </p:style>
        <p:txBody>
          <a:bodyPr lIns="0" rIns="0" tIns="0" bIns="0" anchor="ctr"/>
          <a:p>
            <a:pPr>
              <a:lnSpc>
                <a:spcPct val="100000"/>
              </a:lnSpc>
            </a:pPr>
            <a:r>
              <a:rPr b="0" lang="el-GR" sz="3570" spc="-1" strike="noStrike">
                <a:solidFill>
                  <a:srgbClr val="ffffff"/>
                </a:solidFill>
                <a:latin typeface="Arial"/>
              </a:rPr>
              <a:t>Σας ευχαριστούμε.</a:t>
            </a:r>
            <a:endParaRPr b="0" lang="el-GR" sz="3570" spc="-1" strike="noStrike">
              <a:latin typeface="Arial"/>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CustomShape 1"/>
          <p:cNvSpPr/>
          <p:nvPr/>
        </p:nvSpPr>
        <p:spPr>
          <a:xfrm>
            <a:off x="504000" y="216000"/>
            <a:ext cx="7019640" cy="935640"/>
          </a:xfrm>
          <a:prstGeom prst="rect">
            <a:avLst/>
          </a:prstGeom>
          <a:noFill/>
          <a:ln>
            <a:noFill/>
          </a:ln>
        </p:spPr>
        <p:style>
          <a:lnRef idx="0"/>
          <a:fillRef idx="0"/>
          <a:effectRef idx="0"/>
          <a:fontRef idx="minor"/>
        </p:style>
        <p:txBody>
          <a:bodyPr lIns="0" rIns="0" tIns="0" bIns="0" anchor="ctr"/>
          <a:p>
            <a:pPr>
              <a:lnSpc>
                <a:spcPct val="100000"/>
              </a:lnSpc>
            </a:pPr>
            <a:r>
              <a:rPr b="0" lang="el-GR" sz="3570" spc="-1" strike="noStrike">
                <a:solidFill>
                  <a:srgbClr val="ffffff"/>
                </a:solidFill>
                <a:latin typeface="Arial"/>
              </a:rPr>
              <a:t>Αποτελέσματα και συμπεράσματα</a:t>
            </a:r>
            <a:endParaRPr b="0" lang="el-GR" sz="3570" spc="-1" strike="noStrike">
              <a:latin typeface="Arial"/>
            </a:endParaRPr>
          </a:p>
        </p:txBody>
      </p:sp>
      <p:sp>
        <p:nvSpPr>
          <p:cNvPr id="160" name="CustomShape 2"/>
          <p:cNvSpPr/>
          <p:nvPr/>
        </p:nvSpPr>
        <p:spPr>
          <a:xfrm>
            <a:off x="504000" y="1368000"/>
            <a:ext cx="9071640" cy="3287880"/>
          </a:xfrm>
          <a:prstGeom prst="rect">
            <a:avLst/>
          </a:prstGeom>
          <a:noFill/>
          <a:ln>
            <a:noFill/>
          </a:ln>
        </p:spPr>
        <p:style>
          <a:lnRef idx="0"/>
          <a:fillRef idx="0"/>
          <a:effectRef idx="0"/>
          <a:fontRef idx="minor"/>
        </p:style>
        <p:txBody>
          <a:bodyPr lIns="0" rIns="0" tIns="0" bIns="0" anchor="ctr"/>
          <a:p>
            <a:pPr algn="ctr">
              <a:lnSpc>
                <a:spcPct val="100000"/>
              </a:lnSpc>
            </a:pPr>
            <a:r>
              <a:rPr b="0" lang="el-GR" sz="3200" spc="-1" strike="noStrike">
                <a:latin typeface="Arial"/>
              </a:rPr>
              <a:t>Στις επόμενες διαφάνειες θα σας παρουσιάσουμε τα αποτελέσματα με γραφήματα καθώς και συμπεράσματα των 67 ερωτηματολογίων που συλλέξαμε.</a:t>
            </a:r>
            <a:endParaRPr b="0" lang="el-GR" sz="3200" spc="-1" strike="noStrike">
              <a:latin typeface="Arial"/>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CustomShape 1"/>
          <p:cNvSpPr/>
          <p:nvPr/>
        </p:nvSpPr>
        <p:spPr>
          <a:xfrm>
            <a:off x="504000" y="216000"/>
            <a:ext cx="7019640" cy="935640"/>
          </a:xfrm>
          <a:prstGeom prst="rect">
            <a:avLst/>
          </a:prstGeom>
          <a:noFill/>
          <a:ln>
            <a:noFill/>
          </a:ln>
        </p:spPr>
        <p:style>
          <a:lnRef idx="0"/>
          <a:fillRef idx="0"/>
          <a:effectRef idx="0"/>
          <a:fontRef idx="minor"/>
        </p:style>
        <p:txBody>
          <a:bodyPr lIns="0" rIns="0" tIns="0" bIns="0" anchor="ctr"/>
          <a:p>
            <a:pPr>
              <a:lnSpc>
                <a:spcPct val="100000"/>
              </a:lnSpc>
            </a:pPr>
            <a:r>
              <a:rPr b="0" lang="el-GR" sz="3570" spc="-1" strike="noStrike">
                <a:solidFill>
                  <a:srgbClr val="ffffff"/>
                </a:solidFill>
                <a:latin typeface="Arial"/>
              </a:rPr>
              <a:t>Αποτελέσματα</a:t>
            </a:r>
            <a:endParaRPr b="0" lang="el-GR" sz="3570" spc="-1" strike="noStrike">
              <a:latin typeface="Arial"/>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CustomShape 1"/>
          <p:cNvSpPr/>
          <p:nvPr/>
        </p:nvSpPr>
        <p:spPr>
          <a:xfrm>
            <a:off x="504000" y="57600"/>
            <a:ext cx="7019640" cy="1249920"/>
          </a:xfrm>
          <a:prstGeom prst="rect">
            <a:avLst/>
          </a:prstGeom>
          <a:noFill/>
          <a:ln>
            <a:noFill/>
          </a:ln>
        </p:spPr>
        <p:style>
          <a:lnRef idx="0"/>
          <a:fillRef idx="0"/>
          <a:effectRef idx="0"/>
          <a:fontRef idx="minor"/>
        </p:style>
        <p:txBody>
          <a:bodyPr lIns="0" rIns="0" tIns="0" bIns="0" anchor="ctr"/>
          <a:p>
            <a:pPr>
              <a:lnSpc>
                <a:spcPct val="100000"/>
              </a:lnSpc>
            </a:pPr>
            <a:r>
              <a:rPr b="0" lang="el-GR" sz="2200" spc="-1" strike="noStrike">
                <a:solidFill>
                  <a:srgbClr val="ffffff"/>
                </a:solidFill>
                <a:latin typeface="Arial"/>
              </a:rPr>
              <a:t>1η ερώτηση:Στην αρχή της σχολικής χρονιάς διαβάσατε τον σχολικό κανονισμό του σχολείου μας ώστε να ενημερωθείτε για την λειτουργία του σχολείου;</a:t>
            </a:r>
            <a:br/>
            <a:endParaRPr b="0" lang="el-GR" sz="2200" spc="-1" strike="noStrike">
              <a:latin typeface="Arial"/>
            </a:endParaRPr>
          </a:p>
        </p:txBody>
      </p:sp>
      <p:sp>
        <p:nvSpPr>
          <p:cNvPr id="163"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Σχεδόν τρεις στους τέσσερις διάβασαν τον Σχολικό Κανονισμό. Όμως καθόλου αμελητέο το 28% που δεν ενημερώθηκε.</a:t>
            </a:r>
            <a:endParaRPr b="0" lang="el-GR" sz="2600" spc="-1" strike="noStrike">
              <a:latin typeface="Arial"/>
            </a:endParaRPr>
          </a:p>
        </p:txBody>
      </p:sp>
      <p:pic>
        <p:nvPicPr>
          <p:cNvPr id="164" name="" descr=""/>
          <p:cNvPicPr/>
          <p:nvPr/>
        </p:nvPicPr>
        <p:blipFill>
          <a:blip r:embed="rId1"/>
          <a:stretch/>
        </p:blipFill>
        <p:spPr>
          <a:xfrm>
            <a:off x="4824000" y="1910160"/>
            <a:ext cx="4840920" cy="2409480"/>
          </a:xfrm>
          <a:prstGeom prst="rect">
            <a:avLst/>
          </a:prstGeom>
          <a:ln>
            <a:noFill/>
          </a:ln>
        </p:spPr>
      </p:pic>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CustomShape 1"/>
          <p:cNvSpPr/>
          <p:nvPr/>
        </p:nvSpPr>
        <p:spPr>
          <a:xfrm>
            <a:off x="504000" y="130320"/>
            <a:ext cx="7019640" cy="1107000"/>
          </a:xfrm>
          <a:prstGeom prst="rect">
            <a:avLst/>
          </a:prstGeom>
          <a:noFill/>
          <a:ln>
            <a:noFill/>
          </a:ln>
        </p:spPr>
        <p:style>
          <a:lnRef idx="0"/>
          <a:fillRef idx="0"/>
          <a:effectRef idx="0"/>
          <a:fontRef idx="minor"/>
        </p:style>
        <p:txBody>
          <a:bodyPr lIns="0" rIns="0" tIns="0" bIns="0" anchor="ctr"/>
          <a:p>
            <a:pPr>
              <a:lnSpc>
                <a:spcPct val="100000"/>
              </a:lnSpc>
            </a:pPr>
            <a:r>
              <a:rPr b="0" lang="el-GR" sz="2600" spc="-1" strike="noStrike">
                <a:solidFill>
                  <a:srgbClr val="ffffff"/>
                </a:solidFill>
                <a:latin typeface="Arial"/>
              </a:rPr>
              <a:t>2η ερώτηση: Αν απαντήσατε όχι στην προηγούμενη ερώτηση, για ποιον λόγο δεν τον έχετε διαβάσει;</a:t>
            </a:r>
            <a:endParaRPr b="0" lang="el-GR" sz="2600" spc="-1" strike="noStrike">
              <a:latin typeface="Arial"/>
            </a:endParaRPr>
          </a:p>
        </p:txBody>
      </p:sp>
      <p:sp>
        <p:nvSpPr>
          <p:cNvPr id="166"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Μεγαλύτερη βέβαια ανησυχία προκαλεί το γεγονός ότι 80% των γονέων που δεν ενημερώθηκαν, δεν ξέρουν καν ότι υπάρχει ο σχολικός κανονισμός.</a:t>
            </a:r>
            <a:endParaRPr b="0" lang="el-GR" sz="2600" spc="-1" strike="noStrike">
              <a:latin typeface="Arial"/>
            </a:endParaRPr>
          </a:p>
        </p:txBody>
      </p:sp>
      <p:pic>
        <p:nvPicPr>
          <p:cNvPr id="167" name="" descr=""/>
          <p:cNvPicPr/>
          <p:nvPr/>
        </p:nvPicPr>
        <p:blipFill>
          <a:blip r:embed="rId1"/>
          <a:stretch/>
        </p:blipFill>
        <p:spPr>
          <a:xfrm>
            <a:off x="4930920" y="1872000"/>
            <a:ext cx="5066280" cy="1938600"/>
          </a:xfrm>
          <a:prstGeom prst="rect">
            <a:avLst/>
          </a:prstGeom>
          <a:ln>
            <a:noFill/>
          </a:ln>
        </p:spPr>
      </p:pic>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CustomShape 1"/>
          <p:cNvSpPr/>
          <p:nvPr/>
        </p:nvSpPr>
        <p:spPr>
          <a:xfrm>
            <a:off x="504000" y="216000"/>
            <a:ext cx="7019640" cy="935640"/>
          </a:xfrm>
          <a:prstGeom prst="rect">
            <a:avLst/>
          </a:prstGeom>
          <a:noFill/>
          <a:ln>
            <a:noFill/>
          </a:ln>
        </p:spPr>
        <p:style>
          <a:lnRef idx="0"/>
          <a:fillRef idx="0"/>
          <a:effectRef idx="0"/>
          <a:fontRef idx="minor"/>
        </p:style>
        <p:txBody>
          <a:bodyPr lIns="0" rIns="0" tIns="0" bIns="0" anchor="ctr"/>
          <a:p>
            <a:pPr>
              <a:lnSpc>
                <a:spcPct val="100000"/>
              </a:lnSpc>
            </a:pPr>
            <a:r>
              <a:rPr b="0" lang="el-GR" sz="2600" spc="-1" strike="noStrike">
                <a:solidFill>
                  <a:srgbClr val="ffffff"/>
                </a:solidFill>
                <a:latin typeface="Arial"/>
              </a:rPr>
              <a:t>3η ερώτηση: Πόσο συχνά επισκεφτήκατε/επικοινωνήσατε με το σχολείο;</a:t>
            </a:r>
            <a:endParaRPr b="0" lang="el-GR" sz="2600" spc="-1" strike="noStrike">
              <a:latin typeface="Arial"/>
            </a:endParaRPr>
          </a:p>
        </p:txBody>
      </p:sp>
      <p:sp>
        <p:nvSpPr>
          <p:cNvPr id="169"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Το 42% μας επισκέφτηκε μόνο όταν τους καλέσαμε για βαθμούς. Όμως ένα 43% έρχεται στο σχολείο μας το λιγότερο μια φορά το μήνα.</a:t>
            </a:r>
            <a:endParaRPr b="0" lang="el-GR" sz="2600" spc="-1" strike="noStrike">
              <a:latin typeface="Arial"/>
            </a:endParaRPr>
          </a:p>
        </p:txBody>
      </p:sp>
      <p:pic>
        <p:nvPicPr>
          <p:cNvPr id="170" name="" descr=""/>
          <p:cNvPicPr/>
          <p:nvPr/>
        </p:nvPicPr>
        <p:blipFill>
          <a:blip r:embed="rId1"/>
          <a:stretch/>
        </p:blipFill>
        <p:spPr>
          <a:xfrm>
            <a:off x="4703040" y="1872000"/>
            <a:ext cx="5088600" cy="2017080"/>
          </a:xfrm>
          <a:prstGeom prst="rect">
            <a:avLst/>
          </a:prstGeom>
          <a:ln>
            <a:noFill/>
          </a:ln>
        </p:spPr>
      </p:pic>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CustomShape 1"/>
          <p:cNvSpPr/>
          <p:nvPr/>
        </p:nvSpPr>
        <p:spPr>
          <a:xfrm>
            <a:off x="504000" y="130320"/>
            <a:ext cx="7019640" cy="1107000"/>
          </a:xfrm>
          <a:prstGeom prst="rect">
            <a:avLst/>
          </a:prstGeom>
          <a:noFill/>
          <a:ln>
            <a:noFill/>
          </a:ln>
        </p:spPr>
        <p:style>
          <a:lnRef idx="0"/>
          <a:fillRef idx="0"/>
          <a:effectRef idx="0"/>
          <a:fontRef idx="minor"/>
        </p:style>
        <p:txBody>
          <a:bodyPr lIns="0" rIns="0" tIns="0" bIns="0" anchor="ctr"/>
          <a:p>
            <a:pPr>
              <a:lnSpc>
                <a:spcPct val="100000"/>
              </a:lnSpc>
            </a:pPr>
            <a:r>
              <a:rPr b="0" lang="el-GR" sz="2600" spc="-1" strike="noStrike">
                <a:solidFill>
                  <a:srgbClr val="ffffff"/>
                </a:solidFill>
                <a:latin typeface="Arial"/>
              </a:rPr>
              <a:t>4η ερώτηση: Αισθανθήκατε άνετα και φιλικά, όποτε επισκεφτήκατε/επικοινωνήσατε με το σχολείο;</a:t>
            </a:r>
            <a:endParaRPr b="0" lang="el-GR" sz="2600" spc="-1" strike="noStrike">
              <a:latin typeface="Arial"/>
            </a:endParaRPr>
          </a:p>
        </p:txBody>
      </p:sp>
      <p:sp>
        <p:nvSpPr>
          <p:cNvPr id="172"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Σχεδόν όλοι οι γονείς αισθάνονται όμορφα κατά την επίσκεψη ή επικοινωνία με εμάς.</a:t>
            </a:r>
            <a:endParaRPr b="0" lang="el-GR" sz="2600" spc="-1" strike="noStrike">
              <a:latin typeface="Arial"/>
            </a:endParaRPr>
          </a:p>
        </p:txBody>
      </p:sp>
      <p:pic>
        <p:nvPicPr>
          <p:cNvPr id="173" name="" descr=""/>
          <p:cNvPicPr/>
          <p:nvPr/>
        </p:nvPicPr>
        <p:blipFill>
          <a:blip r:embed="rId1"/>
          <a:stretch/>
        </p:blipFill>
        <p:spPr>
          <a:xfrm>
            <a:off x="4392000" y="2088000"/>
            <a:ext cx="5448960" cy="2087640"/>
          </a:xfrm>
          <a:prstGeom prst="rect">
            <a:avLst/>
          </a:prstGeom>
          <a:ln>
            <a:noFill/>
          </a:ln>
        </p:spPr>
      </p:pic>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CustomShape 1"/>
          <p:cNvSpPr/>
          <p:nvPr/>
        </p:nvSpPr>
        <p:spPr>
          <a:xfrm>
            <a:off x="504000" y="214200"/>
            <a:ext cx="7019640" cy="937440"/>
          </a:xfrm>
          <a:prstGeom prst="rect">
            <a:avLst/>
          </a:prstGeom>
          <a:noFill/>
          <a:ln>
            <a:noFill/>
          </a:ln>
        </p:spPr>
        <p:style>
          <a:lnRef idx="0"/>
          <a:fillRef idx="0"/>
          <a:effectRef idx="0"/>
          <a:fontRef idx="minor"/>
        </p:style>
        <p:txBody>
          <a:bodyPr lIns="0" rIns="0" tIns="0" bIns="0" anchor="ctr"/>
          <a:p>
            <a:pPr>
              <a:lnSpc>
                <a:spcPct val="100000"/>
              </a:lnSpc>
            </a:pPr>
            <a:r>
              <a:rPr b="0" lang="el-GR" sz="2200" spc="-1" strike="noStrike">
                <a:solidFill>
                  <a:srgbClr val="ffffff"/>
                </a:solidFill>
                <a:latin typeface="Arial"/>
              </a:rPr>
              <a:t>5η ερώτηση: Διαπιστώσατε κάποια θετική αλλαγή στην προσπάθεια και την επίδοση του παιδιού σας μετά την επικοινωνία που είχατε με το σχολείο; </a:t>
            </a:r>
            <a:endParaRPr b="0" lang="el-GR" sz="2200" spc="-1" strike="noStrike">
              <a:latin typeface="Arial"/>
            </a:endParaRPr>
          </a:p>
        </p:txBody>
      </p:sp>
      <p:sp>
        <p:nvSpPr>
          <p:cNvPr id="175"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Εξίσου θετικό ότι οι τρεις στους τέσσερις είδαν βελτίωση στα παιδιά τους μετά από επικοινωνία με το σχολείο.</a:t>
            </a:r>
            <a:endParaRPr b="0" lang="el-GR" sz="2600" spc="-1" strike="noStrike">
              <a:latin typeface="Arial"/>
            </a:endParaRPr>
          </a:p>
        </p:txBody>
      </p:sp>
      <p:pic>
        <p:nvPicPr>
          <p:cNvPr id="176" name="" descr=""/>
          <p:cNvPicPr/>
          <p:nvPr/>
        </p:nvPicPr>
        <p:blipFill>
          <a:blip r:embed="rId1"/>
          <a:stretch/>
        </p:blipFill>
        <p:spPr>
          <a:xfrm>
            <a:off x="4715640" y="1728000"/>
            <a:ext cx="4932000" cy="2328840"/>
          </a:xfrm>
          <a:prstGeom prst="rect">
            <a:avLst/>
          </a:prstGeom>
          <a:ln>
            <a:noFill/>
          </a:ln>
        </p:spPr>
      </p:pic>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CustomShape 1"/>
          <p:cNvSpPr/>
          <p:nvPr/>
        </p:nvSpPr>
        <p:spPr>
          <a:xfrm>
            <a:off x="540000" y="212760"/>
            <a:ext cx="7019640" cy="1298880"/>
          </a:xfrm>
          <a:prstGeom prst="rect">
            <a:avLst/>
          </a:prstGeom>
          <a:noFill/>
          <a:ln>
            <a:noFill/>
          </a:ln>
        </p:spPr>
        <p:style>
          <a:lnRef idx="0"/>
          <a:fillRef idx="0"/>
          <a:effectRef idx="0"/>
          <a:fontRef idx="minor"/>
        </p:style>
        <p:txBody>
          <a:bodyPr lIns="0" rIns="0" tIns="0" bIns="0" anchor="ctr"/>
          <a:p>
            <a:pPr>
              <a:lnSpc>
                <a:spcPct val="100000"/>
              </a:lnSpc>
            </a:pPr>
            <a:r>
              <a:rPr b="0" lang="el-GR" sz="2800" spc="-1" strike="noStrike">
                <a:solidFill>
                  <a:srgbClr val="ffffff"/>
                </a:solidFill>
                <a:latin typeface="Arial"/>
              </a:rPr>
              <a:t>6η ερώτηση: Με ποια/ποια από τα παρακάτω είστε ευχαριστημένος/η;</a:t>
            </a:r>
            <a:br/>
            <a:endParaRPr b="0" lang="el-GR" sz="2800" spc="-1" strike="noStrike">
              <a:latin typeface="Arial"/>
            </a:endParaRPr>
          </a:p>
        </p:txBody>
      </p:sp>
      <p:sp>
        <p:nvSpPr>
          <p:cNvPr id="178" name="CustomShape 2"/>
          <p:cNvSpPr/>
          <p:nvPr/>
        </p:nvSpPr>
        <p:spPr>
          <a:xfrm>
            <a:off x="504000" y="1368000"/>
            <a:ext cx="4426560" cy="3287880"/>
          </a:xfrm>
          <a:prstGeom prst="rect">
            <a:avLst/>
          </a:prstGeom>
          <a:noFill/>
          <a:ln>
            <a:noFill/>
          </a:ln>
        </p:spPr>
        <p:style>
          <a:lnRef idx="0"/>
          <a:fillRef idx="0"/>
          <a:effectRef idx="0"/>
          <a:fontRef idx="minor"/>
        </p:style>
        <p:txBody>
          <a:bodyPr lIns="0" rIns="0" tIns="0" bIns="0">
            <a:normAutofit/>
          </a:bodyPr>
          <a:p>
            <a:pPr marL="432000" indent="-323640">
              <a:lnSpc>
                <a:spcPct val="100000"/>
              </a:lnSpc>
              <a:spcAft>
                <a:spcPts val="1148"/>
              </a:spcAft>
              <a:buClr>
                <a:srgbClr val="000000"/>
              </a:buClr>
              <a:buSzPct val="45000"/>
              <a:buFont typeface="Wingdings" charset="2"/>
              <a:buChar char=""/>
            </a:pPr>
            <a:r>
              <a:rPr b="0" lang="el-GR" sz="2600" spc="-1" strike="noStrike">
                <a:latin typeface="Arial"/>
              </a:rPr>
              <a:t>Το μεγαλύτερο ποσοστό δεν έχει γενικά κάποια πρόβλημα με το σχολείο. </a:t>
            </a:r>
            <a:endParaRPr b="0" lang="el-GR" sz="2600" spc="-1" strike="noStrike">
              <a:latin typeface="Arial"/>
            </a:endParaRPr>
          </a:p>
          <a:p>
            <a:pPr marL="432000" indent="-323640">
              <a:lnSpc>
                <a:spcPct val="100000"/>
              </a:lnSpc>
              <a:spcAft>
                <a:spcPts val="1148"/>
              </a:spcAft>
              <a:buClr>
                <a:srgbClr val="000000"/>
              </a:buClr>
              <a:buSzPct val="45000"/>
              <a:buFont typeface="Wingdings" charset="2"/>
              <a:buChar char=""/>
            </a:pPr>
            <a:r>
              <a:rPr b="0" lang="el-GR" sz="2600" spc="-1" strike="noStrike">
                <a:latin typeface="Arial"/>
              </a:rPr>
              <a:t>Ακόμα στα θετικά πρέπει να σημειώσουμε ότι ένα πολύ μικρό ποσοστό (8%) δεν είναι ευχαριστημένο με τίποτα.</a:t>
            </a:r>
            <a:endParaRPr b="0" lang="el-GR" sz="2600" spc="-1" strike="noStrike">
              <a:latin typeface="Arial"/>
            </a:endParaRPr>
          </a:p>
        </p:txBody>
      </p:sp>
      <p:pic>
        <p:nvPicPr>
          <p:cNvPr id="179" name="" descr=""/>
          <p:cNvPicPr/>
          <p:nvPr/>
        </p:nvPicPr>
        <p:blipFill>
          <a:blip r:embed="rId1"/>
          <a:stretch/>
        </p:blipFill>
        <p:spPr>
          <a:xfrm>
            <a:off x="4752000" y="1983240"/>
            <a:ext cx="5096520" cy="1760400"/>
          </a:xfrm>
          <a:prstGeom prst="rect">
            <a:avLst/>
          </a:prstGeom>
          <a:ln>
            <a:noFill/>
          </a:ln>
        </p:spPr>
      </p:pic>
    </p:spTree>
  </p:cSld>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43</TotalTime>
  <Application>LibreOffice/6.0.7.3$Linux_x86 LibreOffice_project/00m0$Build-3</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2024-05-28T11:50:54Z</dcterms:created>
  <dc:creator/>
  <dc:description/>
  <dc:language>el-GR</dc:language>
  <cp:lastModifiedBy/>
  <dcterms:modified xsi:type="dcterms:W3CDTF">2024-05-29T11:15:54Z</dcterms:modified>
  <cp:revision>36</cp:revision>
  <dc:subject/>
  <dc:title>Bright Blue</dc:title>
</cp:coreProperties>
</file>